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8"/>
  </p:notesMasterIdLst>
  <p:handoutMasterIdLst>
    <p:handoutMasterId r:id="rId9"/>
  </p:handoutMasterIdLst>
  <p:sldIdLst>
    <p:sldId id="333" r:id="rId5"/>
    <p:sldId id="334" r:id="rId6"/>
    <p:sldId id="335"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4D3"/>
    <a:srgbClr val="63B1E5"/>
    <a:srgbClr val="165788"/>
    <a:srgbClr val="69923A"/>
    <a:srgbClr val="8F3F6D"/>
    <a:srgbClr val="394A58"/>
    <a:srgbClr val="E6B11A"/>
    <a:srgbClr val="8996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5" d="100"/>
          <a:sy n="95" d="100"/>
        </p:scale>
        <p:origin x="453" y="45"/>
      </p:cViewPr>
      <p:guideLst>
        <p:guide orient="horz" pos="3137"/>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alkovic" userId="db0ef3d8-9f4d-4add-b093-cf79a51dd358" providerId="ADAL" clId="{A359FE30-DAF2-415C-B272-0874884D96F5}"/>
    <pc:docChg chg="undo redo custSel addSld delSld modSld delMainMaster modMainMaster">
      <pc:chgData name="Megan Balkovic" userId="db0ef3d8-9f4d-4add-b093-cf79a51dd358" providerId="ADAL" clId="{A359FE30-DAF2-415C-B272-0874884D96F5}" dt="2024-01-28T19:04:21.317" v="492" actId="113"/>
      <pc:docMkLst>
        <pc:docMk/>
      </pc:docMkLst>
      <pc:sldChg chg="addSp delSp modSp del mod">
        <pc:chgData name="Megan Balkovic" userId="db0ef3d8-9f4d-4add-b093-cf79a51dd358" providerId="ADAL" clId="{A359FE30-DAF2-415C-B272-0874884D96F5}" dt="2024-01-28T18:40:08.091" v="15" actId="47"/>
        <pc:sldMkLst>
          <pc:docMk/>
          <pc:sldMk cId="0" sldId="256"/>
        </pc:sldMkLst>
        <pc:picChg chg="add mod">
          <ac:chgData name="Megan Balkovic" userId="db0ef3d8-9f4d-4add-b093-cf79a51dd358" providerId="ADAL" clId="{A359FE30-DAF2-415C-B272-0874884D96F5}" dt="2024-01-28T18:39:01.869" v="5" actId="931"/>
          <ac:picMkLst>
            <pc:docMk/>
            <pc:sldMk cId="0" sldId="256"/>
            <ac:picMk id="3" creationId="{EE2CF52E-1882-79BC-0E1E-F6FBF9370A9F}"/>
          </ac:picMkLst>
        </pc:picChg>
        <pc:picChg chg="add mod">
          <ac:chgData name="Megan Balkovic" userId="db0ef3d8-9f4d-4add-b093-cf79a51dd358" providerId="ADAL" clId="{A359FE30-DAF2-415C-B272-0874884D96F5}" dt="2024-01-28T18:39:08.947" v="7"/>
          <ac:picMkLst>
            <pc:docMk/>
            <pc:sldMk cId="0" sldId="256"/>
            <ac:picMk id="4" creationId="{D5AE1F74-B426-1B4E-0F95-45F06B309C0B}"/>
          </ac:picMkLst>
        </pc:picChg>
        <pc:picChg chg="add del">
          <ac:chgData name="Megan Balkovic" userId="db0ef3d8-9f4d-4add-b093-cf79a51dd358" providerId="ADAL" clId="{A359FE30-DAF2-415C-B272-0874884D96F5}" dt="2024-01-28T18:39:02.528" v="6" actId="478"/>
          <ac:picMkLst>
            <pc:docMk/>
            <pc:sldMk cId="0" sldId="256"/>
            <ac:picMk id="6" creationId="{DECAEABB-EC64-39A3-2684-169B7D57F079}"/>
          </ac:picMkLst>
        </pc:picChg>
      </pc:sldChg>
      <pc:sldChg chg="add del">
        <pc:chgData name="Megan Balkovic" userId="db0ef3d8-9f4d-4add-b093-cf79a51dd358" providerId="ADAL" clId="{A359FE30-DAF2-415C-B272-0874884D96F5}" dt="2024-01-28T18:49:34.423" v="156"/>
        <pc:sldMkLst>
          <pc:docMk/>
          <pc:sldMk cId="153730105" sldId="266"/>
        </pc:sldMkLst>
      </pc:sldChg>
      <pc:sldChg chg="addSp modSp del mod">
        <pc:chgData name="Megan Balkovic" userId="db0ef3d8-9f4d-4add-b093-cf79a51dd358" providerId="ADAL" clId="{A359FE30-DAF2-415C-B272-0874884D96F5}" dt="2024-01-28T18:52:25.901" v="173" actId="47"/>
        <pc:sldMkLst>
          <pc:docMk/>
          <pc:sldMk cId="751895207" sldId="331"/>
        </pc:sldMkLst>
        <pc:spChg chg="add mod">
          <ac:chgData name="Megan Balkovic" userId="db0ef3d8-9f4d-4add-b093-cf79a51dd358" providerId="ADAL" clId="{A359FE30-DAF2-415C-B272-0874884D96F5}" dt="2024-01-28T18:50:41.343" v="161" actId="207"/>
          <ac:spMkLst>
            <pc:docMk/>
            <pc:sldMk cId="751895207" sldId="331"/>
            <ac:spMk id="2" creationId="{F18602DD-3D93-1C65-A624-1163FF3D701B}"/>
          </ac:spMkLst>
        </pc:spChg>
        <pc:spChg chg="mod">
          <ac:chgData name="Megan Balkovic" userId="db0ef3d8-9f4d-4add-b093-cf79a51dd358" providerId="ADAL" clId="{A359FE30-DAF2-415C-B272-0874884D96F5}" dt="2024-01-28T18:45:43.664" v="150" actId="255"/>
          <ac:spMkLst>
            <pc:docMk/>
            <pc:sldMk cId="751895207" sldId="331"/>
            <ac:spMk id="7" creationId="{54A8C80A-C78A-4F51-A160-4709C0AADE19}"/>
          </ac:spMkLst>
        </pc:spChg>
        <pc:spChg chg="mod">
          <ac:chgData name="Megan Balkovic" userId="db0ef3d8-9f4d-4add-b093-cf79a51dd358" providerId="ADAL" clId="{A359FE30-DAF2-415C-B272-0874884D96F5}" dt="2024-01-28T18:45:14.709" v="121" actId="1076"/>
          <ac:spMkLst>
            <pc:docMk/>
            <pc:sldMk cId="751895207" sldId="331"/>
            <ac:spMk id="10" creationId="{D0EB3920-5679-409C-8E2D-5626E2B155DB}"/>
          </ac:spMkLst>
        </pc:spChg>
      </pc:sldChg>
      <pc:sldChg chg="delSp del mod">
        <pc:chgData name="Megan Balkovic" userId="db0ef3d8-9f4d-4add-b093-cf79a51dd358" providerId="ADAL" clId="{A359FE30-DAF2-415C-B272-0874884D96F5}" dt="2024-01-28T18:52:27.465" v="174" actId="47"/>
        <pc:sldMkLst>
          <pc:docMk/>
          <pc:sldMk cId="3240998410" sldId="332"/>
        </pc:sldMkLst>
        <pc:spChg chg="del">
          <ac:chgData name="Megan Balkovic" userId="db0ef3d8-9f4d-4add-b093-cf79a51dd358" providerId="ADAL" clId="{A359FE30-DAF2-415C-B272-0874884D96F5}" dt="2024-01-28T18:48:23.271" v="154" actId="478"/>
          <ac:spMkLst>
            <pc:docMk/>
            <pc:sldMk cId="3240998410" sldId="332"/>
            <ac:spMk id="10" creationId="{D0EB3920-5679-409C-8E2D-5626E2B155DB}"/>
          </ac:spMkLst>
        </pc:spChg>
      </pc:sldChg>
      <pc:sldChg chg="addSp delSp modSp add del mod">
        <pc:chgData name="Megan Balkovic" userId="db0ef3d8-9f4d-4add-b093-cf79a51dd358" providerId="ADAL" clId="{A359FE30-DAF2-415C-B272-0874884D96F5}" dt="2024-01-28T19:00:54.339" v="263" actId="170"/>
        <pc:sldMkLst>
          <pc:docMk/>
          <pc:sldMk cId="3930840273" sldId="333"/>
        </pc:sldMkLst>
        <pc:picChg chg="add del mod">
          <ac:chgData name="Megan Balkovic" userId="db0ef3d8-9f4d-4add-b093-cf79a51dd358" providerId="ADAL" clId="{A359FE30-DAF2-415C-B272-0874884D96F5}" dt="2024-01-28T18:44:00.735" v="16" actId="478"/>
          <ac:picMkLst>
            <pc:docMk/>
            <pc:sldMk cId="3930840273" sldId="333"/>
            <ac:picMk id="3" creationId="{76BD92C0-08C8-D17A-E5D9-B7D6B29687EA}"/>
          </ac:picMkLst>
        </pc:picChg>
        <pc:picChg chg="add mod ord">
          <ac:chgData name="Megan Balkovic" userId="db0ef3d8-9f4d-4add-b093-cf79a51dd358" providerId="ADAL" clId="{A359FE30-DAF2-415C-B272-0874884D96F5}" dt="2024-01-28T19:00:54.339" v="263" actId="170"/>
          <ac:picMkLst>
            <pc:docMk/>
            <pc:sldMk cId="3930840273" sldId="333"/>
            <ac:picMk id="5" creationId="{C1699BE2-2B9C-F807-612B-B7A3D5251916}"/>
          </ac:picMkLst>
        </pc:picChg>
        <pc:picChg chg="del">
          <ac:chgData name="Megan Balkovic" userId="db0ef3d8-9f4d-4add-b093-cf79a51dd358" providerId="ADAL" clId="{A359FE30-DAF2-415C-B272-0874884D96F5}" dt="2024-01-28T18:39:23.208" v="11" actId="478"/>
          <ac:picMkLst>
            <pc:docMk/>
            <pc:sldMk cId="3930840273" sldId="333"/>
            <ac:picMk id="6" creationId="{DECAEABB-EC64-39A3-2684-169B7D57F079}"/>
          </ac:picMkLst>
        </pc:picChg>
      </pc:sldChg>
      <pc:sldChg chg="addSp delSp modSp add del mod">
        <pc:chgData name="Megan Balkovic" userId="db0ef3d8-9f4d-4add-b093-cf79a51dd358" providerId="ADAL" clId="{A359FE30-DAF2-415C-B272-0874884D96F5}" dt="2024-01-28T19:04:21.317" v="492" actId="113"/>
        <pc:sldMkLst>
          <pc:docMk/>
          <pc:sldMk cId="2401527289" sldId="334"/>
        </pc:sldMkLst>
        <pc:spChg chg="add mod">
          <ac:chgData name="Megan Balkovic" userId="db0ef3d8-9f4d-4add-b093-cf79a51dd358" providerId="ADAL" clId="{A359FE30-DAF2-415C-B272-0874884D96F5}" dt="2024-01-28T19:04:21.317" v="492" actId="113"/>
          <ac:spMkLst>
            <pc:docMk/>
            <pc:sldMk cId="2401527289" sldId="334"/>
            <ac:spMk id="2" creationId="{F4AE0F45-90E7-E27D-275B-234D8E1824AC}"/>
          </ac:spMkLst>
        </pc:spChg>
        <pc:spChg chg="add mod">
          <ac:chgData name="Megan Balkovic" userId="db0ef3d8-9f4d-4add-b093-cf79a51dd358" providerId="ADAL" clId="{A359FE30-DAF2-415C-B272-0874884D96F5}" dt="2024-01-28T19:03:18.763" v="375" actId="207"/>
          <ac:spMkLst>
            <pc:docMk/>
            <pc:sldMk cId="2401527289" sldId="334"/>
            <ac:spMk id="3" creationId="{51944FEA-CC26-1C6F-0995-8B286A124D06}"/>
          </ac:spMkLst>
        </pc:spChg>
        <pc:spChg chg="add mod">
          <ac:chgData name="Megan Balkovic" userId="db0ef3d8-9f4d-4add-b093-cf79a51dd358" providerId="ADAL" clId="{A359FE30-DAF2-415C-B272-0874884D96F5}" dt="2024-01-28T18:52:59.471" v="179" actId="207"/>
          <ac:spMkLst>
            <pc:docMk/>
            <pc:sldMk cId="2401527289" sldId="334"/>
            <ac:spMk id="4" creationId="{ECB52212-7130-F3BA-09E5-308CC0BED1D0}"/>
          </ac:spMkLst>
        </pc:spChg>
        <pc:spChg chg="add del mod">
          <ac:chgData name="Megan Balkovic" userId="db0ef3d8-9f4d-4add-b093-cf79a51dd358" providerId="ADAL" clId="{A359FE30-DAF2-415C-B272-0874884D96F5}" dt="2024-01-28T18:56:30.882" v="193" actId="478"/>
          <ac:spMkLst>
            <pc:docMk/>
            <pc:sldMk cId="2401527289" sldId="334"/>
            <ac:spMk id="10" creationId="{3278C0FE-46CD-93A5-F00E-3C1813D4B086}"/>
          </ac:spMkLst>
        </pc:spChg>
        <pc:spChg chg="add mod">
          <ac:chgData name="Megan Balkovic" userId="db0ef3d8-9f4d-4add-b093-cf79a51dd358" providerId="ADAL" clId="{A359FE30-DAF2-415C-B272-0874884D96F5}" dt="2024-01-28T19:03:04.312" v="374" actId="1076"/>
          <ac:spMkLst>
            <pc:docMk/>
            <pc:sldMk cId="2401527289" sldId="334"/>
            <ac:spMk id="12" creationId="{B2DF77E6-1195-53ED-12CB-FAD2A32F5A0C}"/>
          </ac:spMkLst>
        </pc:spChg>
        <pc:picChg chg="del">
          <ac:chgData name="Megan Balkovic" userId="db0ef3d8-9f4d-4add-b093-cf79a51dd358" providerId="ADAL" clId="{A359FE30-DAF2-415C-B272-0874884D96F5}" dt="2024-01-28T18:52:12.705" v="171" actId="478"/>
          <ac:picMkLst>
            <pc:docMk/>
            <pc:sldMk cId="2401527289" sldId="334"/>
            <ac:picMk id="5" creationId="{C1699BE2-2B9C-F807-612B-B7A3D5251916}"/>
          </ac:picMkLst>
        </pc:picChg>
        <pc:cxnChg chg="add del mod">
          <ac:chgData name="Megan Balkovic" userId="db0ef3d8-9f4d-4add-b093-cf79a51dd358" providerId="ADAL" clId="{A359FE30-DAF2-415C-B272-0874884D96F5}" dt="2024-01-28T18:58:59.122" v="242" actId="478"/>
          <ac:cxnSpMkLst>
            <pc:docMk/>
            <pc:sldMk cId="2401527289" sldId="334"/>
            <ac:cxnSpMk id="7" creationId="{1E350928-6258-A255-DB97-D3634E61E8A1}"/>
          </ac:cxnSpMkLst>
        </pc:cxnChg>
      </pc:sldChg>
      <pc:sldChg chg="addSp delSp modSp add mod setBg delDesignElem">
        <pc:chgData name="Megan Balkovic" userId="db0ef3d8-9f4d-4add-b093-cf79a51dd358" providerId="ADAL" clId="{A359FE30-DAF2-415C-B272-0874884D96F5}" dt="2024-01-28T19:04:08.089" v="491" actId="6549"/>
        <pc:sldMkLst>
          <pc:docMk/>
          <pc:sldMk cId="1109085540" sldId="335"/>
        </pc:sldMkLst>
        <pc:spChg chg="mod">
          <ac:chgData name="Megan Balkovic" userId="db0ef3d8-9f4d-4add-b093-cf79a51dd358" providerId="ADAL" clId="{A359FE30-DAF2-415C-B272-0874884D96F5}" dt="2024-01-28T19:01:58.003" v="342" actId="6549"/>
          <ac:spMkLst>
            <pc:docMk/>
            <pc:sldMk cId="1109085540" sldId="335"/>
            <ac:spMk id="2" creationId="{F4AE0F45-90E7-E27D-275B-234D8E1824AC}"/>
          </ac:spMkLst>
        </pc:spChg>
        <pc:spChg chg="mod">
          <ac:chgData name="Megan Balkovic" userId="db0ef3d8-9f4d-4add-b093-cf79a51dd358" providerId="ADAL" clId="{A359FE30-DAF2-415C-B272-0874884D96F5}" dt="2024-01-28T19:04:08.089" v="491" actId="6549"/>
          <ac:spMkLst>
            <pc:docMk/>
            <pc:sldMk cId="1109085540" sldId="335"/>
            <ac:spMk id="3" creationId="{51944FEA-CC26-1C6F-0995-8B286A124D06}"/>
          </ac:spMkLst>
        </pc:spChg>
        <pc:spChg chg="del">
          <ac:chgData name="Megan Balkovic" userId="db0ef3d8-9f4d-4add-b093-cf79a51dd358" providerId="ADAL" clId="{A359FE30-DAF2-415C-B272-0874884D96F5}" dt="2024-01-28T19:03:43.258" v="427" actId="478"/>
          <ac:spMkLst>
            <pc:docMk/>
            <pc:sldMk cId="1109085540" sldId="335"/>
            <ac:spMk id="4" creationId="{ECB52212-7130-F3BA-09E5-308CC0BED1D0}"/>
          </ac:spMkLst>
        </pc:spChg>
        <pc:spChg chg="add mod">
          <ac:chgData name="Megan Balkovic" userId="db0ef3d8-9f4d-4add-b093-cf79a51dd358" providerId="ADAL" clId="{A359FE30-DAF2-415C-B272-0874884D96F5}" dt="2024-01-28T19:02:55.252" v="372" actId="1076"/>
          <ac:spMkLst>
            <pc:docMk/>
            <pc:sldMk cId="1109085540" sldId="335"/>
            <ac:spMk id="5" creationId="{F1E0CCC7-3749-435A-1E97-6BCF2B91DC4E}"/>
          </ac:spMkLst>
        </pc:spChg>
        <pc:spChg chg="del">
          <ac:chgData name="Megan Balkovic" userId="db0ef3d8-9f4d-4add-b093-cf79a51dd358" providerId="ADAL" clId="{A359FE30-DAF2-415C-B272-0874884D96F5}" dt="2024-01-28T19:00:42.100" v="262"/>
          <ac:spMkLst>
            <pc:docMk/>
            <pc:sldMk cId="1109085540" sldId="335"/>
            <ac:spMk id="11" creationId="{42A4FC2C-047E-45A5-965D-8E1E3BF09BC6}"/>
          </ac:spMkLst>
        </pc:spChg>
      </pc:sldChg>
      <pc:sldMasterChg chg="delSp modSp del mod delSldLayout modSldLayout">
        <pc:chgData name="Megan Balkovic" userId="db0ef3d8-9f4d-4add-b093-cf79a51dd358" providerId="ADAL" clId="{A359FE30-DAF2-415C-B272-0874884D96F5}" dt="2024-01-28T18:52:27.465" v="174" actId="47"/>
        <pc:sldMasterMkLst>
          <pc:docMk/>
          <pc:sldMasterMk cId="4293330442" sldId="2147483648"/>
        </pc:sldMasterMkLst>
        <pc:spChg chg="del">
          <ac:chgData name="Megan Balkovic" userId="db0ef3d8-9f4d-4add-b093-cf79a51dd358" providerId="ADAL" clId="{A359FE30-DAF2-415C-B272-0874884D96F5}" dt="2024-01-28T18:47:38.165" v="153" actId="478"/>
          <ac:spMkLst>
            <pc:docMk/>
            <pc:sldMasterMk cId="4293330442" sldId="2147483648"/>
            <ac:spMk id="4" creationId="{00000000-0000-0000-0000-000000000000}"/>
          </ac:spMkLst>
        </pc:spChg>
        <pc:spChg chg="del">
          <ac:chgData name="Megan Balkovic" userId="db0ef3d8-9f4d-4add-b093-cf79a51dd358" providerId="ADAL" clId="{A359FE30-DAF2-415C-B272-0874884D96F5}" dt="2024-01-28T18:47:35.413" v="152" actId="478"/>
          <ac:spMkLst>
            <pc:docMk/>
            <pc:sldMasterMk cId="4293330442" sldId="2147483648"/>
            <ac:spMk id="6" creationId="{00000000-0000-0000-0000-000000000000}"/>
          </ac:spMkLst>
        </pc:spChg>
        <pc:cxnChg chg="mod">
          <ac:chgData name="Megan Balkovic" userId="db0ef3d8-9f4d-4add-b093-cf79a51dd358" providerId="ADAL" clId="{A359FE30-DAF2-415C-B272-0874884D96F5}" dt="2024-01-28T18:47:29.521" v="151" actId="208"/>
          <ac:cxnSpMkLst>
            <pc:docMk/>
            <pc:sldMasterMk cId="4293330442" sldId="2147483648"/>
            <ac:cxnSpMk id="8" creationId="{11A109CA-BA56-4DDC-A3D8-FA891E59EF5D}"/>
          </ac:cxnSpMkLst>
        </pc:cxnChg>
        <pc:sldLayoutChg chg="del">
          <pc:chgData name="Megan Balkovic" userId="db0ef3d8-9f4d-4add-b093-cf79a51dd358" providerId="ADAL" clId="{A359FE30-DAF2-415C-B272-0874884D96F5}" dt="2024-01-28T18:52:27.465" v="174" actId="47"/>
          <pc:sldLayoutMkLst>
            <pc:docMk/>
            <pc:sldMasterMk cId="4293330442" sldId="2147483648"/>
            <pc:sldLayoutMk cId="141787431" sldId="2147483649"/>
          </pc:sldLayoutMkLst>
        </pc:sldLayoutChg>
        <pc:sldLayoutChg chg="delSp del mod setBg">
          <pc:chgData name="Megan Balkovic" userId="db0ef3d8-9f4d-4add-b093-cf79a51dd358" providerId="ADAL" clId="{A359FE30-DAF2-415C-B272-0874884D96F5}" dt="2024-01-28T18:52:27.465" v="174" actId="47"/>
          <pc:sldLayoutMkLst>
            <pc:docMk/>
            <pc:sldMasterMk cId="4293330442" sldId="2147483648"/>
            <pc:sldLayoutMk cId="3560436042" sldId="2147483650"/>
          </pc:sldLayoutMkLst>
          <pc:spChg chg="del">
            <ac:chgData name="Megan Balkovic" userId="db0ef3d8-9f4d-4add-b093-cf79a51dd358" providerId="ADAL" clId="{A359FE30-DAF2-415C-B272-0874884D96F5}" dt="2024-01-28T18:50:53.042" v="162" actId="478"/>
            <ac:spMkLst>
              <pc:docMk/>
              <pc:sldMasterMk cId="4293330442" sldId="2147483648"/>
              <pc:sldLayoutMk cId="3560436042" sldId="2147483650"/>
              <ac:spMk id="4" creationId="{00000000-0000-0000-0000-000000000000}"/>
            </ac:spMkLst>
          </pc:spChg>
          <pc:spChg chg="del">
            <ac:chgData name="Megan Balkovic" userId="db0ef3d8-9f4d-4add-b093-cf79a51dd358" providerId="ADAL" clId="{A359FE30-DAF2-415C-B272-0874884D96F5}" dt="2024-01-28T18:50:55.178" v="163" actId="478"/>
            <ac:spMkLst>
              <pc:docMk/>
              <pc:sldMasterMk cId="4293330442" sldId="2147483648"/>
              <pc:sldLayoutMk cId="3560436042" sldId="2147483650"/>
              <ac:spMk id="6" creationId="{00000000-0000-0000-0000-000000000000}"/>
            </ac:spMkLst>
          </pc:spChg>
        </pc:sldLayoutChg>
        <pc:sldLayoutChg chg="del">
          <pc:chgData name="Megan Balkovic" userId="db0ef3d8-9f4d-4add-b093-cf79a51dd358" providerId="ADAL" clId="{A359FE30-DAF2-415C-B272-0874884D96F5}" dt="2024-01-28T18:52:27.465" v="174" actId="47"/>
          <pc:sldLayoutMkLst>
            <pc:docMk/>
            <pc:sldMasterMk cId="4293330442" sldId="2147483648"/>
            <pc:sldLayoutMk cId="2219390938" sldId="2147483652"/>
          </pc:sldLayoutMkLst>
        </pc:sldLayoutChg>
        <pc:sldLayoutChg chg="del">
          <pc:chgData name="Megan Balkovic" userId="db0ef3d8-9f4d-4add-b093-cf79a51dd358" providerId="ADAL" clId="{A359FE30-DAF2-415C-B272-0874884D96F5}" dt="2024-01-28T18:52:27.465" v="174" actId="47"/>
          <pc:sldLayoutMkLst>
            <pc:docMk/>
            <pc:sldMasterMk cId="4293330442" sldId="2147483648"/>
            <pc:sldLayoutMk cId="3029502473" sldId="2147483653"/>
          </pc:sldLayoutMkLst>
        </pc:sldLayoutChg>
        <pc:sldLayoutChg chg="del">
          <pc:chgData name="Megan Balkovic" userId="db0ef3d8-9f4d-4add-b093-cf79a51dd358" providerId="ADAL" clId="{A359FE30-DAF2-415C-B272-0874884D96F5}" dt="2024-01-28T18:52:27.465" v="174" actId="47"/>
          <pc:sldLayoutMkLst>
            <pc:docMk/>
            <pc:sldMasterMk cId="4293330442" sldId="2147483648"/>
            <pc:sldLayoutMk cId="1698349218" sldId="2147483654"/>
          </pc:sldLayoutMkLst>
        </pc:sldLayoutChg>
        <pc:sldLayoutChg chg="del">
          <pc:chgData name="Megan Balkovic" userId="db0ef3d8-9f4d-4add-b093-cf79a51dd358" providerId="ADAL" clId="{A359FE30-DAF2-415C-B272-0874884D96F5}" dt="2024-01-28T18:52:27.465" v="174" actId="47"/>
          <pc:sldLayoutMkLst>
            <pc:docMk/>
            <pc:sldMasterMk cId="4293330442" sldId="2147483648"/>
            <pc:sldLayoutMk cId="1294234739" sldId="2147483655"/>
          </pc:sldLayoutMkLst>
        </pc:sldLayoutChg>
        <pc:sldLayoutChg chg="del">
          <pc:chgData name="Megan Balkovic" userId="db0ef3d8-9f4d-4add-b093-cf79a51dd358" providerId="ADAL" clId="{A359FE30-DAF2-415C-B272-0874884D96F5}" dt="2024-01-28T18:52:27.465" v="174" actId="47"/>
          <pc:sldLayoutMkLst>
            <pc:docMk/>
            <pc:sldMasterMk cId="4293330442" sldId="2147483648"/>
            <pc:sldLayoutMk cId="320111322" sldId="2147483656"/>
          </pc:sldLayoutMkLst>
        </pc:sldLayoutChg>
        <pc:sldLayoutChg chg="del">
          <pc:chgData name="Megan Balkovic" userId="db0ef3d8-9f4d-4add-b093-cf79a51dd358" providerId="ADAL" clId="{A359FE30-DAF2-415C-B272-0874884D96F5}" dt="2024-01-28T18:52:27.465" v="174" actId="47"/>
          <pc:sldLayoutMkLst>
            <pc:docMk/>
            <pc:sldMasterMk cId="4293330442" sldId="2147483648"/>
            <pc:sldLayoutMk cId="1164127712" sldId="2147483657"/>
          </pc:sldLayoutMkLst>
        </pc:sldLayoutChg>
      </pc:sldMasterChg>
      <pc:sldMasterChg chg="addSp delSp modSp mod modSldLayout">
        <pc:chgData name="Megan Balkovic" userId="db0ef3d8-9f4d-4add-b093-cf79a51dd358" providerId="ADAL" clId="{A359FE30-DAF2-415C-B272-0874884D96F5}" dt="2024-01-28T19:00:27.759" v="260" actId="208"/>
        <pc:sldMasterMkLst>
          <pc:docMk/>
          <pc:sldMasterMk cId="366441213" sldId="2147483658"/>
        </pc:sldMasterMkLst>
        <pc:spChg chg="del mod">
          <ac:chgData name="Megan Balkovic" userId="db0ef3d8-9f4d-4add-b093-cf79a51dd358" providerId="ADAL" clId="{A359FE30-DAF2-415C-B272-0874884D96F5}" dt="2024-01-28T18:57:31.841" v="234" actId="478"/>
          <ac:spMkLst>
            <pc:docMk/>
            <pc:sldMasterMk cId="366441213" sldId="2147483658"/>
            <ac:spMk id="2" creationId="{00000000-0000-0000-0000-000000000000}"/>
          </ac:spMkLst>
        </pc:spChg>
        <pc:spChg chg="del">
          <ac:chgData name="Megan Balkovic" userId="db0ef3d8-9f4d-4add-b093-cf79a51dd358" providerId="ADAL" clId="{A359FE30-DAF2-415C-B272-0874884D96F5}" dt="2024-01-28T18:57:23.550" v="231" actId="478"/>
          <ac:spMkLst>
            <pc:docMk/>
            <pc:sldMasterMk cId="366441213" sldId="2147483658"/>
            <ac:spMk id="3" creationId="{00000000-0000-0000-0000-000000000000}"/>
          </ac:spMkLst>
        </pc:spChg>
        <pc:spChg chg="del">
          <ac:chgData name="Megan Balkovic" userId="db0ef3d8-9f4d-4add-b093-cf79a51dd358" providerId="ADAL" clId="{A359FE30-DAF2-415C-B272-0874884D96F5}" dt="2024-01-28T18:57:28.921" v="233" actId="478"/>
          <ac:spMkLst>
            <pc:docMk/>
            <pc:sldMasterMk cId="366441213" sldId="2147483658"/>
            <ac:spMk id="4" creationId="{00000000-0000-0000-0000-000000000000}"/>
          </ac:spMkLst>
        </pc:spChg>
        <pc:spChg chg="mod">
          <ac:chgData name="Megan Balkovic" userId="db0ef3d8-9f4d-4add-b093-cf79a51dd358" providerId="ADAL" clId="{A359FE30-DAF2-415C-B272-0874884D96F5}" dt="2024-01-28T19:00:21.921" v="259" actId="207"/>
          <ac:spMkLst>
            <pc:docMk/>
            <pc:sldMasterMk cId="366441213" sldId="2147483658"/>
            <ac:spMk id="5" creationId="{00000000-0000-0000-0000-000000000000}"/>
          </ac:spMkLst>
        </pc:spChg>
        <pc:spChg chg="del">
          <ac:chgData name="Megan Balkovic" userId="db0ef3d8-9f4d-4add-b093-cf79a51dd358" providerId="ADAL" clId="{A359FE30-DAF2-415C-B272-0874884D96F5}" dt="2024-01-28T18:57:26.728" v="232" actId="478"/>
          <ac:spMkLst>
            <pc:docMk/>
            <pc:sldMasterMk cId="366441213" sldId="2147483658"/>
            <ac:spMk id="6" creationId="{00000000-0000-0000-0000-000000000000}"/>
          </ac:spMkLst>
        </pc:spChg>
        <pc:cxnChg chg="add mod">
          <ac:chgData name="Megan Balkovic" userId="db0ef3d8-9f4d-4add-b093-cf79a51dd358" providerId="ADAL" clId="{A359FE30-DAF2-415C-B272-0874884D96F5}" dt="2024-01-28T19:00:27.759" v="260" actId="208"/>
          <ac:cxnSpMkLst>
            <pc:docMk/>
            <pc:sldMasterMk cId="366441213" sldId="2147483658"/>
            <ac:cxnSpMk id="8" creationId="{F075E27E-CF50-E66A-E8A9-E3AD3247BAEA}"/>
          </ac:cxnSpMkLst>
        </pc:cxnChg>
        <pc:sldLayoutChg chg="addSp delSp modSp mod">
          <pc:chgData name="Megan Balkovic" userId="db0ef3d8-9f4d-4add-b093-cf79a51dd358" providerId="ADAL" clId="{A359FE30-DAF2-415C-B272-0874884D96F5}" dt="2024-01-28T18:53:53.647" v="186" actId="1582"/>
          <pc:sldLayoutMkLst>
            <pc:docMk/>
            <pc:sldMasterMk cId="366441213" sldId="2147483658"/>
            <pc:sldLayoutMk cId="1224797402" sldId="2147483664"/>
          </pc:sldLayoutMkLst>
          <pc:spChg chg="del">
            <ac:chgData name="Megan Balkovic" userId="db0ef3d8-9f4d-4add-b093-cf79a51dd358" providerId="ADAL" clId="{A359FE30-DAF2-415C-B272-0874884D96F5}" dt="2024-01-28T18:53:17.845" v="180" actId="478"/>
            <ac:spMkLst>
              <pc:docMk/>
              <pc:sldMasterMk cId="366441213" sldId="2147483658"/>
              <pc:sldLayoutMk cId="1224797402" sldId="2147483664"/>
              <ac:spMk id="2" creationId="{00000000-0000-0000-0000-000000000000}"/>
            </ac:spMkLst>
          </pc:spChg>
          <pc:spChg chg="del">
            <ac:chgData name="Megan Balkovic" userId="db0ef3d8-9f4d-4add-b093-cf79a51dd358" providerId="ADAL" clId="{A359FE30-DAF2-415C-B272-0874884D96F5}" dt="2024-01-28T18:53:19.964" v="181" actId="478"/>
            <ac:spMkLst>
              <pc:docMk/>
              <pc:sldMasterMk cId="366441213" sldId="2147483658"/>
              <pc:sldLayoutMk cId="1224797402" sldId="2147483664"/>
              <ac:spMk id="3" creationId="{00000000-0000-0000-0000-000000000000}"/>
            </ac:spMkLst>
          </pc:spChg>
          <pc:spChg chg="del">
            <ac:chgData name="Megan Balkovic" userId="db0ef3d8-9f4d-4add-b093-cf79a51dd358" providerId="ADAL" clId="{A359FE30-DAF2-415C-B272-0874884D96F5}" dt="2024-01-28T18:53:24.542" v="182" actId="478"/>
            <ac:spMkLst>
              <pc:docMk/>
              <pc:sldMasterMk cId="366441213" sldId="2147483658"/>
              <pc:sldLayoutMk cId="1224797402" sldId="2147483664"/>
              <ac:spMk id="4" creationId="{00000000-0000-0000-0000-000000000000}"/>
            </ac:spMkLst>
          </pc:spChg>
          <pc:spChg chg="del">
            <ac:chgData name="Megan Balkovic" userId="db0ef3d8-9f4d-4add-b093-cf79a51dd358" providerId="ADAL" clId="{A359FE30-DAF2-415C-B272-0874884D96F5}" dt="2024-01-28T18:53:26.262" v="183" actId="478"/>
            <ac:spMkLst>
              <pc:docMk/>
              <pc:sldMasterMk cId="366441213" sldId="2147483658"/>
              <pc:sldLayoutMk cId="1224797402" sldId="2147483664"/>
              <ac:spMk id="5" creationId="{00000000-0000-0000-0000-000000000000}"/>
            </ac:spMkLst>
          </pc:spChg>
          <pc:cxnChg chg="add mod">
            <ac:chgData name="Megan Balkovic" userId="db0ef3d8-9f4d-4add-b093-cf79a51dd358" providerId="ADAL" clId="{A359FE30-DAF2-415C-B272-0874884D96F5}" dt="2024-01-28T18:53:53.647" v="186" actId="1582"/>
            <ac:cxnSpMkLst>
              <pc:docMk/>
              <pc:sldMasterMk cId="366441213" sldId="2147483658"/>
              <pc:sldLayoutMk cId="1224797402" sldId="2147483664"/>
              <ac:cxnSpMk id="7" creationId="{C427EDB9-384E-AA65-E3AA-8C5BE1646D6A}"/>
            </ac:cxnSpMkLst>
          </pc:cxnChg>
        </pc:sldLayoutChg>
      </pc:sldMasterChg>
    </pc:docChg>
  </pc:docChgLst>
  <pc:docChgLst>
    <pc:chgData name="Megan Balkovic" userId="db0ef3d8-9f4d-4add-b093-cf79a51dd358" providerId="ADAL" clId="{EEC8DEF1-F2E7-46DF-ABDC-0623605DCED2}"/>
    <pc:docChg chg="custSel modSld">
      <pc:chgData name="Megan Balkovic" userId="db0ef3d8-9f4d-4add-b093-cf79a51dd358" providerId="ADAL" clId="{EEC8DEF1-F2E7-46DF-ABDC-0623605DCED2}" dt="2023-04-24T22:46:43.804" v="46" actId="6549"/>
      <pc:docMkLst>
        <pc:docMk/>
      </pc:docMkLst>
      <pc:sldChg chg="addSp modSp mod setBg">
        <pc:chgData name="Megan Balkovic" userId="db0ef3d8-9f4d-4add-b093-cf79a51dd358" providerId="ADAL" clId="{EEC8DEF1-F2E7-46DF-ABDC-0623605DCED2}" dt="2023-04-24T22:46:26.594" v="3" actId="962"/>
        <pc:sldMkLst>
          <pc:docMk/>
          <pc:sldMk cId="0" sldId="256"/>
        </pc:sldMkLst>
        <pc:spChg chg="add">
          <ac:chgData name="Megan Balkovic" userId="db0ef3d8-9f4d-4add-b093-cf79a51dd358" providerId="ADAL" clId="{EEC8DEF1-F2E7-46DF-ABDC-0623605DCED2}" dt="2023-04-24T22:46:24.201" v="1" actId="26606"/>
          <ac:spMkLst>
            <pc:docMk/>
            <pc:sldMk cId="0" sldId="256"/>
            <ac:spMk id="11" creationId="{42A4FC2C-047E-45A5-965D-8E1E3BF09BC6}"/>
          </ac:spMkLst>
        </pc:spChg>
        <pc:picChg chg="mod">
          <ac:chgData name="Megan Balkovic" userId="db0ef3d8-9f4d-4add-b093-cf79a51dd358" providerId="ADAL" clId="{EEC8DEF1-F2E7-46DF-ABDC-0623605DCED2}" dt="2023-04-24T22:46:26.594" v="3" actId="962"/>
          <ac:picMkLst>
            <pc:docMk/>
            <pc:sldMk cId="0" sldId="256"/>
            <ac:picMk id="6" creationId="{DECAEABB-EC64-39A3-2684-169B7D57F079}"/>
          </ac:picMkLst>
        </pc:picChg>
      </pc:sldChg>
      <pc:sldChg chg="modSp mod">
        <pc:chgData name="Megan Balkovic" userId="db0ef3d8-9f4d-4add-b093-cf79a51dd358" providerId="ADAL" clId="{EEC8DEF1-F2E7-46DF-ABDC-0623605DCED2}" dt="2023-04-24T22:46:43.804" v="46" actId="6549"/>
        <pc:sldMkLst>
          <pc:docMk/>
          <pc:sldMk cId="751895207" sldId="331"/>
        </pc:sldMkLst>
        <pc:spChg chg="mod">
          <ac:chgData name="Megan Balkovic" userId="db0ef3d8-9f4d-4add-b093-cf79a51dd358" providerId="ADAL" clId="{EEC8DEF1-F2E7-46DF-ABDC-0623605DCED2}" dt="2023-04-24T22:46:43.804" v="46" actId="6549"/>
          <ac:spMkLst>
            <pc:docMk/>
            <pc:sldMk cId="751895207" sldId="331"/>
            <ac:spMk id="7" creationId="{54A8C80A-C78A-4F51-A160-4709C0AADE19}"/>
          </ac:spMkLst>
        </pc:spChg>
      </pc:sldChg>
    </pc:docChg>
  </pc:docChgLst>
  <pc:docChgLst>
    <pc:chgData name="Megan Balkovic" userId="db0ef3d8-9f4d-4add-b093-cf79a51dd358" providerId="ADAL" clId="{C725B502-9558-48AE-826B-4551DA32904E}"/>
    <pc:docChg chg="undo custSel modSld">
      <pc:chgData name="Megan Balkovic" userId="db0ef3d8-9f4d-4add-b093-cf79a51dd358" providerId="ADAL" clId="{C725B502-9558-48AE-826B-4551DA32904E}" dt="2024-07-18T19:17:21.482" v="6" actId="207"/>
      <pc:docMkLst>
        <pc:docMk/>
      </pc:docMkLst>
      <pc:sldChg chg="modSp mod">
        <pc:chgData name="Megan Balkovic" userId="db0ef3d8-9f4d-4add-b093-cf79a51dd358" providerId="ADAL" clId="{C725B502-9558-48AE-826B-4551DA32904E}" dt="2024-07-18T19:17:21.482" v="6" actId="207"/>
        <pc:sldMkLst>
          <pc:docMk/>
          <pc:sldMk cId="2401527289" sldId="334"/>
        </pc:sldMkLst>
        <pc:spChg chg="mod">
          <ac:chgData name="Megan Balkovic" userId="db0ef3d8-9f4d-4add-b093-cf79a51dd358" providerId="ADAL" clId="{C725B502-9558-48AE-826B-4551DA32904E}" dt="2024-07-18T19:17:21.482" v="6" actId="207"/>
          <ac:spMkLst>
            <pc:docMk/>
            <pc:sldMk cId="2401527289" sldId="334"/>
            <ac:spMk id="2" creationId="{F4AE0F45-90E7-E27D-275B-234D8E1824AC}"/>
          </ac:spMkLst>
        </pc:spChg>
      </pc:sldChg>
      <pc:sldChg chg="modSp mod">
        <pc:chgData name="Megan Balkovic" userId="db0ef3d8-9f4d-4add-b093-cf79a51dd358" providerId="ADAL" clId="{C725B502-9558-48AE-826B-4551DA32904E}" dt="2024-07-18T19:17:20.665" v="5" actId="207"/>
        <pc:sldMkLst>
          <pc:docMk/>
          <pc:sldMk cId="1109085540" sldId="335"/>
        </pc:sldMkLst>
        <pc:spChg chg="mod">
          <ac:chgData name="Megan Balkovic" userId="db0ef3d8-9f4d-4add-b093-cf79a51dd358" providerId="ADAL" clId="{C725B502-9558-48AE-826B-4551DA32904E}" dt="2024-07-18T19:17:20.665" v="5" actId="207"/>
          <ac:spMkLst>
            <pc:docMk/>
            <pc:sldMk cId="1109085540" sldId="335"/>
            <ac:spMk id="2" creationId="{F4AE0F45-90E7-E27D-275B-234D8E1824AC}"/>
          </ac:spMkLst>
        </pc:spChg>
        <pc:spChg chg="mod">
          <ac:chgData name="Megan Balkovic" userId="db0ef3d8-9f4d-4add-b093-cf79a51dd358" providerId="ADAL" clId="{C725B502-9558-48AE-826B-4551DA32904E}" dt="2024-07-18T19:17:19.495" v="4" actId="207"/>
          <ac:spMkLst>
            <pc:docMk/>
            <pc:sldMk cId="1109085540" sldId="335"/>
            <ac:spMk id="3" creationId="{51944FEA-CC26-1C6F-0995-8B286A124D06}"/>
          </ac:spMkLst>
        </pc:spChg>
      </pc:sldChg>
    </pc:docChg>
  </pc:docChgLst>
  <pc:docChgLst>
    <pc:chgData name="Megan Balkovic" userId="db0ef3d8-9f4d-4add-b093-cf79a51dd358" providerId="ADAL" clId="{09CEAD63-DE7F-49CE-BE7F-FE35B0775300}"/>
    <pc:docChg chg="undo custSel addSld delSld modSld modMainMaster modNotesMaster">
      <pc:chgData name="Megan Balkovic" userId="db0ef3d8-9f4d-4add-b093-cf79a51dd358" providerId="ADAL" clId="{09CEAD63-DE7F-49CE-BE7F-FE35B0775300}" dt="2023-11-08T17:12:41.335" v="64" actId="47"/>
      <pc:docMkLst>
        <pc:docMk/>
      </pc:docMkLst>
      <pc:sldChg chg="modSp mod">
        <pc:chgData name="Megan Balkovic" userId="db0ef3d8-9f4d-4add-b093-cf79a51dd358" providerId="ADAL" clId="{09CEAD63-DE7F-49CE-BE7F-FE35B0775300}" dt="2023-11-08T17:08:54.521" v="4"/>
        <pc:sldMkLst>
          <pc:docMk/>
          <pc:sldMk cId="0" sldId="256"/>
        </pc:sldMkLst>
        <pc:spChg chg="mod">
          <ac:chgData name="Megan Balkovic" userId="db0ef3d8-9f4d-4add-b093-cf79a51dd358" providerId="ADAL" clId="{09CEAD63-DE7F-49CE-BE7F-FE35B0775300}" dt="2023-11-08T17:08:54.521" v="4"/>
          <ac:spMkLst>
            <pc:docMk/>
            <pc:sldMk cId="0" sldId="256"/>
            <ac:spMk id="11" creationId="{42A4FC2C-047E-45A5-965D-8E1E3BF09BC6}"/>
          </ac:spMkLst>
        </pc:spChg>
        <pc:picChg chg="mod">
          <ac:chgData name="Megan Balkovic" userId="db0ef3d8-9f4d-4add-b093-cf79a51dd358" providerId="ADAL" clId="{09CEAD63-DE7F-49CE-BE7F-FE35B0775300}" dt="2023-11-08T17:08:54.521" v="4"/>
          <ac:picMkLst>
            <pc:docMk/>
            <pc:sldMk cId="0" sldId="256"/>
            <ac:picMk id="6" creationId="{DECAEABB-EC64-39A3-2684-169B7D57F079}"/>
          </ac:picMkLst>
        </pc:picChg>
      </pc:sldChg>
      <pc:sldChg chg="modSp del mod">
        <pc:chgData name="Megan Balkovic" userId="db0ef3d8-9f4d-4add-b093-cf79a51dd358" providerId="ADAL" clId="{09CEAD63-DE7F-49CE-BE7F-FE35B0775300}" dt="2023-11-08T17:12:41.335" v="64" actId="47"/>
        <pc:sldMkLst>
          <pc:docMk/>
          <pc:sldMk cId="2364300686" sldId="330"/>
        </pc:sldMkLst>
        <pc:spChg chg="mod">
          <ac:chgData name="Megan Balkovic" userId="db0ef3d8-9f4d-4add-b093-cf79a51dd358" providerId="ADAL" clId="{09CEAD63-DE7F-49CE-BE7F-FE35B0775300}" dt="2023-11-08T17:11:30.159" v="9" actId="21"/>
          <ac:spMkLst>
            <pc:docMk/>
            <pc:sldMk cId="2364300686" sldId="330"/>
            <ac:spMk id="7" creationId="{54A8C80A-C78A-4F51-A160-4709C0AADE19}"/>
          </ac:spMkLst>
        </pc:spChg>
        <pc:spChg chg="mod">
          <ac:chgData name="Megan Balkovic" userId="db0ef3d8-9f4d-4add-b093-cf79a51dd358" providerId="ADAL" clId="{09CEAD63-DE7F-49CE-BE7F-FE35B0775300}" dt="2023-11-08T17:12:01.725" v="58" actId="21"/>
          <ac:spMkLst>
            <pc:docMk/>
            <pc:sldMk cId="2364300686" sldId="330"/>
            <ac:spMk id="8" creationId="{7628B489-46B4-46CF-AF4F-958A4159E9B2}"/>
          </ac:spMkLst>
        </pc:spChg>
        <pc:spChg chg="mod">
          <ac:chgData name="Megan Balkovic" userId="db0ef3d8-9f4d-4add-b093-cf79a51dd358" providerId="ADAL" clId="{09CEAD63-DE7F-49CE-BE7F-FE35B0775300}" dt="2023-11-08T17:08:54.521" v="4"/>
          <ac:spMkLst>
            <pc:docMk/>
            <pc:sldMk cId="2364300686" sldId="330"/>
            <ac:spMk id="10" creationId="{D0EB3920-5679-409C-8E2D-5626E2B155DB}"/>
          </ac:spMkLst>
        </pc:spChg>
      </pc:sldChg>
      <pc:sldChg chg="modSp mod">
        <pc:chgData name="Megan Balkovic" userId="db0ef3d8-9f4d-4add-b093-cf79a51dd358" providerId="ADAL" clId="{09CEAD63-DE7F-49CE-BE7F-FE35B0775300}" dt="2023-11-08T17:11:17.646" v="7" actId="1076"/>
        <pc:sldMkLst>
          <pc:docMk/>
          <pc:sldMk cId="751895207" sldId="331"/>
        </pc:sldMkLst>
        <pc:spChg chg="mod">
          <ac:chgData name="Megan Balkovic" userId="db0ef3d8-9f4d-4add-b093-cf79a51dd358" providerId="ADAL" clId="{09CEAD63-DE7F-49CE-BE7F-FE35B0775300}" dt="2023-11-08T17:10:57.664" v="5" actId="1076"/>
          <ac:spMkLst>
            <pc:docMk/>
            <pc:sldMk cId="751895207" sldId="331"/>
            <ac:spMk id="7" creationId="{54A8C80A-C78A-4F51-A160-4709C0AADE19}"/>
          </ac:spMkLst>
        </pc:spChg>
        <pc:spChg chg="mod">
          <ac:chgData name="Megan Balkovic" userId="db0ef3d8-9f4d-4add-b093-cf79a51dd358" providerId="ADAL" clId="{09CEAD63-DE7F-49CE-BE7F-FE35B0775300}" dt="2023-11-08T17:11:07.340" v="6" actId="1076"/>
          <ac:spMkLst>
            <pc:docMk/>
            <pc:sldMk cId="751895207" sldId="331"/>
            <ac:spMk id="8" creationId="{7628B489-46B4-46CF-AF4F-958A4159E9B2}"/>
          </ac:spMkLst>
        </pc:spChg>
        <pc:spChg chg="mod">
          <ac:chgData name="Megan Balkovic" userId="db0ef3d8-9f4d-4add-b093-cf79a51dd358" providerId="ADAL" clId="{09CEAD63-DE7F-49CE-BE7F-FE35B0775300}" dt="2023-11-08T17:11:17.646" v="7" actId="1076"/>
          <ac:spMkLst>
            <pc:docMk/>
            <pc:sldMk cId="751895207" sldId="331"/>
            <ac:spMk id="9" creationId="{4C3580E7-041F-4356-96E0-641995210580}"/>
          </ac:spMkLst>
        </pc:spChg>
        <pc:spChg chg="mod">
          <ac:chgData name="Megan Balkovic" userId="db0ef3d8-9f4d-4add-b093-cf79a51dd358" providerId="ADAL" clId="{09CEAD63-DE7F-49CE-BE7F-FE35B0775300}" dt="2023-11-08T17:08:54.521" v="4"/>
          <ac:spMkLst>
            <pc:docMk/>
            <pc:sldMk cId="751895207" sldId="331"/>
            <ac:spMk id="10" creationId="{D0EB3920-5679-409C-8E2D-5626E2B155DB}"/>
          </ac:spMkLst>
        </pc:spChg>
      </pc:sldChg>
      <pc:sldChg chg="addSp delSp modSp add mod">
        <pc:chgData name="Megan Balkovic" userId="db0ef3d8-9f4d-4add-b093-cf79a51dd358" providerId="ADAL" clId="{09CEAD63-DE7F-49CE-BE7F-FE35B0775300}" dt="2023-11-08T17:12:37.833" v="63" actId="1076"/>
        <pc:sldMkLst>
          <pc:docMk/>
          <pc:sldMk cId="3240998410" sldId="332"/>
        </pc:sldMkLst>
        <pc:spChg chg="add del mod">
          <ac:chgData name="Megan Balkovic" userId="db0ef3d8-9f4d-4add-b093-cf79a51dd358" providerId="ADAL" clId="{09CEAD63-DE7F-49CE-BE7F-FE35B0775300}" dt="2023-11-08T17:12:30.181" v="60" actId="478"/>
          <ac:spMkLst>
            <pc:docMk/>
            <pc:sldMk cId="3240998410" sldId="332"/>
            <ac:spMk id="3" creationId="{61ACE4D2-011A-603D-C9C4-8FEDFD6CE8EF}"/>
          </ac:spMkLst>
        </pc:spChg>
        <pc:spChg chg="add mod">
          <ac:chgData name="Megan Balkovic" userId="db0ef3d8-9f4d-4add-b093-cf79a51dd358" providerId="ADAL" clId="{09CEAD63-DE7F-49CE-BE7F-FE35B0775300}" dt="2023-11-08T17:12:37.833" v="63" actId="1076"/>
          <ac:spMkLst>
            <pc:docMk/>
            <pc:sldMk cId="3240998410" sldId="332"/>
            <ac:spMk id="4" creationId="{54F65B2C-D27C-A7FB-469F-3EC8D42EB28A}"/>
          </ac:spMkLst>
        </pc:spChg>
        <pc:spChg chg="mod">
          <ac:chgData name="Megan Balkovic" userId="db0ef3d8-9f4d-4add-b093-cf79a51dd358" providerId="ADAL" clId="{09CEAD63-DE7F-49CE-BE7F-FE35B0775300}" dt="2023-11-08T17:11:41.356" v="53" actId="6549"/>
          <ac:spMkLst>
            <pc:docMk/>
            <pc:sldMk cId="3240998410" sldId="332"/>
            <ac:spMk id="7" creationId="{54A8C80A-C78A-4F51-A160-4709C0AADE19}"/>
          </ac:spMkLst>
        </pc:spChg>
        <pc:spChg chg="del mod">
          <ac:chgData name="Megan Balkovic" userId="db0ef3d8-9f4d-4add-b093-cf79a51dd358" providerId="ADAL" clId="{09CEAD63-DE7F-49CE-BE7F-FE35B0775300}" dt="2023-11-08T17:12:27.321" v="59" actId="478"/>
          <ac:spMkLst>
            <pc:docMk/>
            <pc:sldMk cId="3240998410" sldId="332"/>
            <ac:spMk id="8" creationId="{7628B489-46B4-46CF-AF4F-958A4159E9B2}"/>
          </ac:spMkLst>
        </pc:spChg>
        <pc:spChg chg="del">
          <ac:chgData name="Megan Balkovic" userId="db0ef3d8-9f4d-4add-b093-cf79a51dd358" providerId="ADAL" clId="{09CEAD63-DE7F-49CE-BE7F-FE35B0775300}" dt="2023-11-08T17:12:32.814" v="61" actId="478"/>
          <ac:spMkLst>
            <pc:docMk/>
            <pc:sldMk cId="3240998410" sldId="332"/>
            <ac:spMk id="9" creationId="{4C3580E7-041F-4356-96E0-641995210580}"/>
          </ac:spMkLst>
        </pc:spChg>
      </pc:sldChg>
      <pc:sldMasterChg chg="modSp modSldLayout">
        <pc:chgData name="Megan Balkovic" userId="db0ef3d8-9f4d-4add-b093-cf79a51dd358" providerId="ADAL" clId="{09CEAD63-DE7F-49CE-BE7F-FE35B0775300}" dt="2023-11-08T17:08:54.521" v="4"/>
        <pc:sldMasterMkLst>
          <pc:docMk/>
          <pc:sldMasterMk cId="4293330442" sldId="2147483648"/>
        </pc:sldMasterMkLst>
        <pc:spChg chg="mod">
          <ac:chgData name="Megan Balkovic" userId="db0ef3d8-9f4d-4add-b093-cf79a51dd358" providerId="ADAL" clId="{09CEAD63-DE7F-49CE-BE7F-FE35B0775300}" dt="2023-11-08T17:08:54.521" v="4"/>
          <ac:spMkLst>
            <pc:docMk/>
            <pc:sldMasterMk cId="4293330442" sldId="2147483648"/>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ac:spMk id="4"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ac:spMk id="6" creationId="{00000000-0000-0000-0000-000000000000}"/>
          </ac:spMkLst>
        </pc:spChg>
        <pc:cxnChg chg="mod">
          <ac:chgData name="Megan Balkovic" userId="db0ef3d8-9f4d-4add-b093-cf79a51dd358" providerId="ADAL" clId="{09CEAD63-DE7F-49CE-BE7F-FE35B0775300}" dt="2023-11-08T17:08:54.521" v="4"/>
          <ac:cxnSpMkLst>
            <pc:docMk/>
            <pc:sldMasterMk cId="4293330442" sldId="2147483648"/>
            <ac:cxnSpMk id="8" creationId="{11A109CA-BA56-4DDC-A3D8-FA891E59EF5D}"/>
          </ac:cxnSpMkLst>
        </pc:cxnChg>
        <pc:sldLayoutChg chg="modSp">
          <pc:chgData name="Megan Balkovic" userId="db0ef3d8-9f4d-4add-b093-cf79a51dd358" providerId="ADAL" clId="{09CEAD63-DE7F-49CE-BE7F-FE35B0775300}" dt="2023-11-08T17:08:54.521" v="4"/>
          <pc:sldLayoutMkLst>
            <pc:docMk/>
            <pc:sldMasterMk cId="4293330442" sldId="2147483648"/>
            <pc:sldLayoutMk cId="141787431" sldId="2147483649"/>
          </pc:sldLayoutMkLst>
          <pc:spChg chg="mod">
            <ac:chgData name="Megan Balkovic" userId="db0ef3d8-9f4d-4add-b093-cf79a51dd358" providerId="ADAL" clId="{09CEAD63-DE7F-49CE-BE7F-FE35B0775300}" dt="2023-11-08T17:08:54.521" v="4"/>
            <ac:spMkLst>
              <pc:docMk/>
              <pc:sldMasterMk cId="4293330442" sldId="2147483648"/>
              <pc:sldLayoutMk cId="141787431" sldId="2147483649"/>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41787431" sldId="2147483649"/>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560436042" sldId="2147483650"/>
          </pc:sldLayoutMkLst>
          <pc:spChg chg="mod">
            <ac:chgData name="Megan Balkovic" userId="db0ef3d8-9f4d-4add-b093-cf79a51dd358" providerId="ADAL" clId="{09CEAD63-DE7F-49CE-BE7F-FE35B0775300}" dt="2023-11-08T17:08:54.521" v="4"/>
            <ac:spMkLst>
              <pc:docMk/>
              <pc:sldMasterMk cId="4293330442" sldId="2147483648"/>
              <pc:sldLayoutMk cId="3560436042" sldId="2147483650"/>
              <ac:spMk id="2"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2219390938" sldId="2147483652"/>
          </pc:sldLayoutMkLst>
          <pc:spChg chg="mod">
            <ac:chgData name="Megan Balkovic" userId="db0ef3d8-9f4d-4add-b093-cf79a51dd358" providerId="ADAL" clId="{09CEAD63-DE7F-49CE-BE7F-FE35B0775300}" dt="2023-11-08T17:08:54.521" v="4"/>
            <ac:spMkLst>
              <pc:docMk/>
              <pc:sldMasterMk cId="4293330442" sldId="2147483648"/>
              <pc:sldLayoutMk cId="2219390938" sldId="2147483652"/>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2219390938" sldId="2147483652"/>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2219390938" sldId="2147483652"/>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029502473" sldId="2147483653"/>
          </pc:sldLayoutMkLst>
          <pc:spChg chg="mod">
            <ac:chgData name="Megan Balkovic" userId="db0ef3d8-9f4d-4add-b093-cf79a51dd358" providerId="ADAL" clId="{09CEAD63-DE7F-49CE-BE7F-FE35B0775300}" dt="2023-11-08T17:08:54.521" v="4"/>
            <ac:spMkLst>
              <pc:docMk/>
              <pc:sldMasterMk cId="4293330442" sldId="2147483648"/>
              <pc:sldLayoutMk cId="3029502473" sldId="2147483653"/>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4"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5"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6"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029502473" sldId="2147483653"/>
              <ac:spMk id="8"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1698349218" sldId="2147483654"/>
          </pc:sldLayoutMkLst>
          <pc:spChg chg="mod">
            <ac:chgData name="Megan Balkovic" userId="db0ef3d8-9f4d-4add-b093-cf79a51dd358" providerId="ADAL" clId="{09CEAD63-DE7F-49CE-BE7F-FE35B0775300}" dt="2023-11-08T17:08:54.521" v="4"/>
            <ac:spMkLst>
              <pc:docMk/>
              <pc:sldMasterMk cId="4293330442" sldId="2147483648"/>
              <pc:sldLayoutMk cId="1698349218" sldId="2147483654"/>
              <ac:spMk id="2"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320111322" sldId="2147483656"/>
          </pc:sldLayoutMkLst>
          <pc:spChg chg="mod">
            <ac:chgData name="Megan Balkovic" userId="db0ef3d8-9f4d-4add-b093-cf79a51dd358" providerId="ADAL" clId="{09CEAD63-DE7F-49CE-BE7F-FE35B0775300}" dt="2023-11-08T17:08:54.521" v="4"/>
            <ac:spMkLst>
              <pc:docMk/>
              <pc:sldMasterMk cId="4293330442" sldId="2147483648"/>
              <pc:sldLayoutMk cId="320111322" sldId="2147483656"/>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20111322" sldId="2147483656"/>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320111322" sldId="2147483656"/>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4293330442" sldId="2147483648"/>
            <pc:sldLayoutMk cId="1164127712" sldId="2147483657"/>
          </pc:sldLayoutMkLst>
          <pc:spChg chg="mod">
            <ac:chgData name="Megan Balkovic" userId="db0ef3d8-9f4d-4add-b093-cf79a51dd358" providerId="ADAL" clId="{09CEAD63-DE7F-49CE-BE7F-FE35B0775300}" dt="2023-11-08T17:08:54.521" v="4"/>
            <ac:spMkLst>
              <pc:docMk/>
              <pc:sldMasterMk cId="4293330442" sldId="2147483648"/>
              <pc:sldLayoutMk cId="1164127712" sldId="2147483657"/>
              <ac:spMk id="2"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164127712" sldId="2147483657"/>
              <ac:spMk id="3" creationId="{00000000-0000-0000-0000-000000000000}"/>
            </ac:spMkLst>
          </pc:spChg>
          <pc:spChg chg="mod">
            <ac:chgData name="Megan Balkovic" userId="db0ef3d8-9f4d-4add-b093-cf79a51dd358" providerId="ADAL" clId="{09CEAD63-DE7F-49CE-BE7F-FE35B0775300}" dt="2023-11-08T17:08:54.521" v="4"/>
            <ac:spMkLst>
              <pc:docMk/>
              <pc:sldMasterMk cId="4293330442" sldId="2147483648"/>
              <pc:sldLayoutMk cId="1164127712" sldId="2147483657"/>
              <ac:spMk id="4" creationId="{00000000-0000-0000-0000-000000000000}"/>
            </ac:spMkLst>
          </pc:spChg>
        </pc:sldLayoutChg>
      </pc:sldMasterChg>
      <pc:sldMasterChg chg="modSp modSldLayout">
        <pc:chgData name="Megan Balkovic" userId="db0ef3d8-9f4d-4add-b093-cf79a51dd358" providerId="ADAL" clId="{09CEAD63-DE7F-49CE-BE7F-FE35B0775300}" dt="2023-11-08T17:08:54.521" v="4"/>
        <pc:sldMasterMkLst>
          <pc:docMk/>
          <pc:sldMasterMk cId="366441213" sldId="2147483658"/>
        </pc:sldMasterMkLst>
        <pc:spChg chg="mod">
          <ac:chgData name="Megan Balkovic" userId="db0ef3d8-9f4d-4add-b093-cf79a51dd358" providerId="ADAL" clId="{09CEAD63-DE7F-49CE-BE7F-FE35B0775300}" dt="2023-11-08T17:08:54.521" v="4"/>
          <ac:spMkLst>
            <pc:docMk/>
            <pc:sldMasterMk cId="366441213" sldId="2147483658"/>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4"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5"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ac:spMk id="6" creationId="{00000000-0000-0000-0000-000000000000}"/>
          </ac:spMkLst>
        </pc:spChg>
        <pc:sldLayoutChg chg="modSp">
          <pc:chgData name="Megan Balkovic" userId="db0ef3d8-9f4d-4add-b093-cf79a51dd358" providerId="ADAL" clId="{09CEAD63-DE7F-49CE-BE7F-FE35B0775300}" dt="2023-11-08T17:08:54.521" v="4"/>
          <pc:sldLayoutMkLst>
            <pc:docMk/>
            <pc:sldMasterMk cId="366441213" sldId="2147483658"/>
            <pc:sldLayoutMk cId="1178329024" sldId="2147483659"/>
          </pc:sldLayoutMkLst>
          <pc:spChg chg="mod">
            <ac:chgData name="Megan Balkovic" userId="db0ef3d8-9f4d-4add-b093-cf79a51dd358" providerId="ADAL" clId="{09CEAD63-DE7F-49CE-BE7F-FE35B0775300}" dt="2023-11-08T17:08:54.521" v="4"/>
            <ac:spMkLst>
              <pc:docMk/>
              <pc:sldMasterMk cId="366441213" sldId="2147483658"/>
              <pc:sldLayoutMk cId="1178329024" sldId="2147483659"/>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178329024" sldId="2147483659"/>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843522742" sldId="2147483661"/>
          </pc:sldLayoutMkLst>
          <pc:spChg chg="mod">
            <ac:chgData name="Megan Balkovic" userId="db0ef3d8-9f4d-4add-b093-cf79a51dd358" providerId="ADAL" clId="{09CEAD63-DE7F-49CE-BE7F-FE35B0775300}" dt="2023-11-08T17:08:54.521" v="4"/>
            <ac:spMkLst>
              <pc:docMk/>
              <pc:sldMasterMk cId="366441213" sldId="2147483658"/>
              <pc:sldLayoutMk cId="843522742" sldId="2147483661"/>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43522742" sldId="2147483661"/>
              <ac:spMk id="3"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1611855628" sldId="2147483662"/>
          </pc:sldLayoutMkLst>
          <pc:spChg chg="mod">
            <ac:chgData name="Megan Balkovic" userId="db0ef3d8-9f4d-4add-b093-cf79a51dd358" providerId="ADAL" clId="{09CEAD63-DE7F-49CE-BE7F-FE35B0775300}" dt="2023-11-08T17:08:54.521" v="4"/>
            <ac:spMkLst>
              <pc:docMk/>
              <pc:sldMasterMk cId="366441213" sldId="2147483658"/>
              <pc:sldLayoutMk cId="1611855628" sldId="2147483662"/>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611855628" sldId="2147483662"/>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945690030" sldId="2147483663"/>
          </pc:sldLayoutMkLst>
          <pc:spChg chg="mod">
            <ac:chgData name="Megan Balkovic" userId="db0ef3d8-9f4d-4add-b093-cf79a51dd358" providerId="ADAL" clId="{09CEAD63-DE7F-49CE-BE7F-FE35B0775300}" dt="2023-11-08T17:08:54.521" v="4"/>
            <ac:spMkLst>
              <pc:docMk/>
              <pc:sldMasterMk cId="366441213" sldId="2147483658"/>
              <pc:sldLayoutMk cId="945690030" sldId="2147483663"/>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4"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5"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945690030" sldId="2147483663"/>
              <ac:spMk id="6"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833449541" sldId="2147483666"/>
          </pc:sldLayoutMkLst>
          <pc:spChg chg="mod">
            <ac:chgData name="Megan Balkovic" userId="db0ef3d8-9f4d-4add-b093-cf79a51dd358" providerId="ADAL" clId="{09CEAD63-DE7F-49CE-BE7F-FE35B0775300}" dt="2023-11-08T17:08:54.521" v="4"/>
            <ac:spMkLst>
              <pc:docMk/>
              <pc:sldMasterMk cId="366441213" sldId="2147483658"/>
              <pc:sldLayoutMk cId="833449541" sldId="2147483666"/>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33449541" sldId="2147483666"/>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833449541" sldId="2147483666"/>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2974070780" sldId="2147483667"/>
          </pc:sldLayoutMkLst>
          <pc:spChg chg="mod">
            <ac:chgData name="Megan Balkovic" userId="db0ef3d8-9f4d-4add-b093-cf79a51dd358" providerId="ADAL" clId="{09CEAD63-DE7F-49CE-BE7F-FE35B0775300}" dt="2023-11-08T17:08:54.521" v="4"/>
            <ac:spMkLst>
              <pc:docMk/>
              <pc:sldMasterMk cId="366441213" sldId="2147483658"/>
              <pc:sldLayoutMk cId="2974070780" sldId="2147483667"/>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2974070780" sldId="2147483667"/>
              <ac:spMk id="3"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2974070780" sldId="2147483667"/>
              <ac:spMk id="4" creationId="{00000000-0000-0000-0000-000000000000}"/>
            </ac:spMkLst>
          </pc:spChg>
        </pc:sldLayoutChg>
        <pc:sldLayoutChg chg="modSp">
          <pc:chgData name="Megan Balkovic" userId="db0ef3d8-9f4d-4add-b093-cf79a51dd358" providerId="ADAL" clId="{09CEAD63-DE7F-49CE-BE7F-FE35B0775300}" dt="2023-11-08T17:08:54.521" v="4"/>
          <pc:sldLayoutMkLst>
            <pc:docMk/>
            <pc:sldMasterMk cId="366441213" sldId="2147483658"/>
            <pc:sldLayoutMk cId="1742646437" sldId="2147483669"/>
          </pc:sldLayoutMkLst>
          <pc:spChg chg="mod">
            <ac:chgData name="Megan Balkovic" userId="db0ef3d8-9f4d-4add-b093-cf79a51dd358" providerId="ADAL" clId="{09CEAD63-DE7F-49CE-BE7F-FE35B0775300}" dt="2023-11-08T17:08:54.521" v="4"/>
            <ac:spMkLst>
              <pc:docMk/>
              <pc:sldMasterMk cId="366441213" sldId="2147483658"/>
              <pc:sldLayoutMk cId="1742646437" sldId="2147483669"/>
              <ac:spMk id="2" creationId="{00000000-0000-0000-0000-000000000000}"/>
            </ac:spMkLst>
          </pc:spChg>
          <pc:spChg chg="mod">
            <ac:chgData name="Megan Balkovic" userId="db0ef3d8-9f4d-4add-b093-cf79a51dd358" providerId="ADAL" clId="{09CEAD63-DE7F-49CE-BE7F-FE35B0775300}" dt="2023-11-08T17:08:54.521" v="4"/>
            <ac:spMkLst>
              <pc:docMk/>
              <pc:sldMasterMk cId="366441213" sldId="2147483658"/>
              <pc:sldLayoutMk cId="1742646437" sldId="214748366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7/18/2024</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85800" y="1943102"/>
            <a:ext cx="3200400" cy="876300"/>
          </a:xfrm>
          <a:prstGeom prst="rect">
            <a:avLst/>
          </a:prstGeom>
        </p:spPr>
        <p:txBody>
          <a:bodyPr/>
          <a:lstStyle>
            <a:lvl1pPr marL="0" indent="0" algn="ctr">
              <a:buNone/>
              <a:defRPr>
                <a:solidFill>
                  <a:schemeClr val="tx1">
                    <a:tint val="75000"/>
                  </a:schemeClr>
                </a:solidFill>
              </a:defRPr>
            </a:lvl1pPr>
            <a:lvl2pPr marL="228598" indent="0" algn="ctr">
              <a:buNone/>
              <a:defRPr>
                <a:solidFill>
                  <a:schemeClr val="tx1">
                    <a:tint val="75000"/>
                  </a:schemeClr>
                </a:solidFill>
              </a:defRPr>
            </a:lvl2pPr>
            <a:lvl3pPr marL="457195" indent="0" algn="ctr">
              <a:buNone/>
              <a:defRPr>
                <a:solidFill>
                  <a:schemeClr val="tx1">
                    <a:tint val="75000"/>
                  </a:schemeClr>
                </a:solidFill>
              </a:defRPr>
            </a:lvl3pPr>
            <a:lvl4pPr marL="685793" indent="0" algn="ctr">
              <a:buNone/>
              <a:defRPr>
                <a:solidFill>
                  <a:schemeClr val="tx1">
                    <a:tint val="75000"/>
                  </a:schemeClr>
                </a:solidFill>
              </a:defRPr>
            </a:lvl4pPr>
            <a:lvl5pPr marL="914391" indent="0" algn="ctr">
              <a:buNone/>
              <a:defRPr>
                <a:solidFill>
                  <a:schemeClr val="tx1">
                    <a:tint val="75000"/>
                  </a:schemeClr>
                </a:solidFill>
              </a:defRPr>
            </a:lvl5pPr>
            <a:lvl6pPr marL="1142989" indent="0" algn="ctr">
              <a:buNone/>
              <a:defRPr>
                <a:solidFill>
                  <a:schemeClr val="tx1">
                    <a:tint val="75000"/>
                  </a:schemeClr>
                </a:solidFill>
              </a:defRPr>
            </a:lvl6pPr>
            <a:lvl7pPr marL="1371586" indent="0" algn="ctr">
              <a:buNone/>
              <a:defRPr>
                <a:solidFill>
                  <a:schemeClr val="tx1">
                    <a:tint val="75000"/>
                  </a:schemeClr>
                </a:solidFill>
              </a:defRPr>
            </a:lvl7pPr>
            <a:lvl8pPr marL="1600184" indent="0" algn="ctr">
              <a:buNone/>
              <a:defRPr>
                <a:solidFill>
                  <a:schemeClr val="tx1">
                    <a:tint val="75000"/>
                  </a:schemeClr>
                </a:solidFill>
              </a:defRPr>
            </a:lvl8pPr>
            <a:lvl9pPr marL="18287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28600" y="3178177"/>
            <a:ext cx="1066800" cy="182562"/>
          </a:xfrm>
          <a:prstGeom prst="rect">
            <a:avLst/>
          </a:prstGeom>
        </p:spPr>
        <p:txBody>
          <a:bodyPr/>
          <a:lstStyle/>
          <a:p>
            <a:fld id="{1AD036B9-3182-4B0C-BF20-6E1E65F402F0}" type="datetime1">
              <a:rPr lang="en-US" smtClean="0"/>
              <a:t>7/18/2024</a:t>
            </a:fld>
            <a:endParaRPr lang="en-US"/>
          </a:p>
        </p:txBody>
      </p:sp>
      <p:sp>
        <p:nvSpPr>
          <p:cNvPr id="5" name="Footer Placeholder 4"/>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6" name="Slide Number Placeholder 5"/>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319"/>
            <a:ext cx="4114800" cy="5715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8600" y="800100"/>
            <a:ext cx="4114800" cy="226298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 y="3178177"/>
            <a:ext cx="1066800" cy="182562"/>
          </a:xfrm>
          <a:prstGeom prst="rect">
            <a:avLst/>
          </a:prstGeom>
        </p:spPr>
        <p:txBody>
          <a:bodyPr/>
          <a:lstStyle/>
          <a:p>
            <a:fld id="{64EC2C2F-7684-4C38-817A-4F1947F1C67B}" type="datetime1">
              <a:rPr lang="en-US" smtClean="0"/>
              <a:t>7/18/2024</a:t>
            </a:fld>
            <a:endParaRPr lang="en-US"/>
          </a:p>
        </p:txBody>
      </p:sp>
      <p:sp>
        <p:nvSpPr>
          <p:cNvPr id="5" name="Footer Placeholder 4"/>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6" name="Slide Number Placeholder 5"/>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1"/>
            <a:ext cx="1028700" cy="2925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21"/>
            <a:ext cx="3009900" cy="2925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 y="3178177"/>
            <a:ext cx="1066800" cy="182562"/>
          </a:xfrm>
          <a:prstGeom prst="rect">
            <a:avLst/>
          </a:prstGeom>
        </p:spPr>
        <p:txBody>
          <a:bodyPr/>
          <a:lstStyle/>
          <a:p>
            <a:fld id="{70BC8DE2-3708-4D5D-931A-26D48FD78815}" type="datetime1">
              <a:rPr lang="en-US" smtClean="0"/>
              <a:t>7/18/2024</a:t>
            </a:fld>
            <a:endParaRPr lang="en-US"/>
          </a:p>
        </p:txBody>
      </p:sp>
      <p:sp>
        <p:nvSpPr>
          <p:cNvPr id="5" name="Footer Placeholder 4"/>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6" name="Slide Number Placeholder 5"/>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319"/>
            <a:ext cx="4114800" cy="571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28600" y="800100"/>
            <a:ext cx="4114800" cy="2262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 y="3178177"/>
            <a:ext cx="1066800" cy="182562"/>
          </a:xfrm>
          <a:prstGeom prst="rect">
            <a:avLst/>
          </a:prstGeom>
        </p:spPr>
        <p:txBody>
          <a:bodyPr/>
          <a:lstStyle/>
          <a:p>
            <a:fld id="{E549AF4C-5BFF-45A7-9E13-F0ABFFB14752}" type="datetime1">
              <a:rPr lang="en-US" smtClean="0"/>
              <a:t>7/18/2024</a:t>
            </a:fld>
            <a:endParaRPr lang="en-US"/>
          </a:p>
        </p:txBody>
      </p:sp>
      <p:sp>
        <p:nvSpPr>
          <p:cNvPr id="5" name="Footer Placeholder 4"/>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6" name="Slide Number Placeholder 5"/>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7"/>
          </a:xfrm>
          <a:prstGeom prst="rect">
            <a:avLst/>
          </a:prstGeo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3"/>
          </a:xfrm>
          <a:prstGeom prst="rect">
            <a:avLst/>
          </a:prstGeom>
        </p:spPr>
        <p:txBody>
          <a:bodyPr anchor="b"/>
          <a:lstStyle>
            <a:lvl1pPr marL="0" indent="0">
              <a:buNone/>
              <a:defRPr sz="1000">
                <a:solidFill>
                  <a:schemeClr val="tx1">
                    <a:tint val="75000"/>
                  </a:schemeClr>
                </a:solidFill>
              </a:defRPr>
            </a:lvl1pPr>
            <a:lvl2pPr marL="228598" indent="0">
              <a:buNone/>
              <a:defRPr sz="900">
                <a:solidFill>
                  <a:schemeClr val="tx1">
                    <a:tint val="75000"/>
                  </a:schemeClr>
                </a:solidFill>
              </a:defRPr>
            </a:lvl2pPr>
            <a:lvl3pPr marL="457195" indent="0">
              <a:buNone/>
              <a:defRPr sz="800">
                <a:solidFill>
                  <a:schemeClr val="tx1">
                    <a:tint val="75000"/>
                  </a:schemeClr>
                </a:solidFill>
              </a:defRPr>
            </a:lvl3pPr>
            <a:lvl4pPr marL="685793" indent="0">
              <a:buNone/>
              <a:defRPr sz="700">
                <a:solidFill>
                  <a:schemeClr val="tx1">
                    <a:tint val="75000"/>
                  </a:schemeClr>
                </a:solidFill>
              </a:defRPr>
            </a:lvl4pPr>
            <a:lvl5pPr marL="914391" indent="0">
              <a:buNone/>
              <a:defRPr sz="700">
                <a:solidFill>
                  <a:schemeClr val="tx1">
                    <a:tint val="75000"/>
                  </a:schemeClr>
                </a:solidFill>
              </a:defRPr>
            </a:lvl5pPr>
            <a:lvl6pPr marL="1142989" indent="0">
              <a:buNone/>
              <a:defRPr sz="700">
                <a:solidFill>
                  <a:schemeClr val="tx1">
                    <a:tint val="75000"/>
                  </a:schemeClr>
                </a:solidFill>
              </a:defRPr>
            </a:lvl6pPr>
            <a:lvl7pPr marL="1371586" indent="0">
              <a:buNone/>
              <a:defRPr sz="700">
                <a:solidFill>
                  <a:schemeClr val="tx1">
                    <a:tint val="75000"/>
                  </a:schemeClr>
                </a:solidFill>
              </a:defRPr>
            </a:lvl7pPr>
            <a:lvl8pPr marL="1600184" indent="0">
              <a:buNone/>
              <a:defRPr sz="700">
                <a:solidFill>
                  <a:schemeClr val="tx1">
                    <a:tint val="75000"/>
                  </a:schemeClr>
                </a:solidFill>
              </a:defRPr>
            </a:lvl8pPr>
            <a:lvl9pPr marL="182878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28600" y="3178177"/>
            <a:ext cx="1066800" cy="182562"/>
          </a:xfrm>
          <a:prstGeom prst="rect">
            <a:avLst/>
          </a:prstGeom>
        </p:spPr>
        <p:txBody>
          <a:bodyPr/>
          <a:lstStyle/>
          <a:p>
            <a:fld id="{E889ACBB-F728-4522-97BC-F6EDF935A515}" type="datetime1">
              <a:rPr lang="en-US" smtClean="0"/>
              <a:t>7/18/2024</a:t>
            </a:fld>
            <a:endParaRPr lang="en-US"/>
          </a:p>
        </p:txBody>
      </p:sp>
      <p:sp>
        <p:nvSpPr>
          <p:cNvPr id="5" name="Footer Placeholder 4"/>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6" name="Slide Number Placeholder 5"/>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319"/>
            <a:ext cx="4114800" cy="5715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28600" y="3178177"/>
            <a:ext cx="1066800" cy="182562"/>
          </a:xfrm>
          <a:prstGeom prst="rect">
            <a:avLst/>
          </a:prstGeom>
        </p:spPr>
        <p:txBody>
          <a:bodyPr/>
          <a:lstStyle/>
          <a:p>
            <a:fld id="{6180B0EB-EA09-4F3D-BCCD-D21116797C19}" type="datetime1">
              <a:rPr lang="en-US" smtClean="0"/>
              <a:t>7/18/2024</a:t>
            </a:fld>
            <a:endParaRPr lang="en-US"/>
          </a:p>
        </p:txBody>
      </p:sp>
      <p:sp>
        <p:nvSpPr>
          <p:cNvPr id="6" name="Footer Placeholder 5"/>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7" name="Slide Number Placeholder 6"/>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319"/>
            <a:ext cx="4114800" cy="5715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8"/>
            <a:ext cx="2020094" cy="319881"/>
          </a:xfrm>
          <a:prstGeom prst="rect">
            <a:avLst/>
          </a:prstGeom>
        </p:spPr>
        <p:txBody>
          <a:bodyPr anchor="b"/>
          <a:lstStyle>
            <a:lvl1pPr marL="0" indent="0">
              <a:buNone/>
              <a:defRPr sz="1200" b="1"/>
            </a:lvl1pPr>
            <a:lvl2pPr marL="228598" indent="0">
              <a:buNone/>
              <a:defRPr sz="1000" b="1"/>
            </a:lvl2pPr>
            <a:lvl3pPr marL="457195" indent="0">
              <a:buNone/>
              <a:defRPr sz="900" b="1"/>
            </a:lvl3pPr>
            <a:lvl4pPr marL="685793" indent="0">
              <a:buNone/>
              <a:defRPr sz="800" b="1"/>
            </a:lvl4pPr>
            <a:lvl5pPr marL="914391" indent="0">
              <a:buNone/>
              <a:defRPr sz="800" b="1"/>
            </a:lvl5pPr>
            <a:lvl6pPr marL="1142989" indent="0">
              <a:buNone/>
              <a:defRPr sz="800" b="1"/>
            </a:lvl6pPr>
            <a:lvl7pPr marL="1371586" indent="0">
              <a:buNone/>
              <a:defRPr sz="800" b="1"/>
            </a:lvl7pPr>
            <a:lvl8pPr marL="1600184" indent="0">
              <a:buNone/>
              <a:defRPr sz="800" b="1"/>
            </a:lvl8pPr>
            <a:lvl9pPr marL="182878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8"/>
            <a:ext cx="2020888" cy="319881"/>
          </a:xfrm>
          <a:prstGeom prst="rect">
            <a:avLst/>
          </a:prstGeom>
        </p:spPr>
        <p:txBody>
          <a:bodyPr anchor="b"/>
          <a:lstStyle>
            <a:lvl1pPr marL="0" indent="0">
              <a:buNone/>
              <a:defRPr sz="1200" b="1"/>
            </a:lvl1pPr>
            <a:lvl2pPr marL="228598" indent="0">
              <a:buNone/>
              <a:defRPr sz="1000" b="1"/>
            </a:lvl2pPr>
            <a:lvl3pPr marL="457195" indent="0">
              <a:buNone/>
              <a:defRPr sz="900" b="1"/>
            </a:lvl3pPr>
            <a:lvl4pPr marL="685793" indent="0">
              <a:buNone/>
              <a:defRPr sz="800" b="1"/>
            </a:lvl4pPr>
            <a:lvl5pPr marL="914391" indent="0">
              <a:buNone/>
              <a:defRPr sz="800" b="1"/>
            </a:lvl5pPr>
            <a:lvl6pPr marL="1142989" indent="0">
              <a:buNone/>
              <a:defRPr sz="800" b="1"/>
            </a:lvl6pPr>
            <a:lvl7pPr marL="1371586" indent="0">
              <a:buNone/>
              <a:defRPr sz="800" b="1"/>
            </a:lvl7pPr>
            <a:lvl8pPr marL="1600184" indent="0">
              <a:buNone/>
              <a:defRPr sz="800" b="1"/>
            </a:lvl8pPr>
            <a:lvl9pPr marL="182878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28600" y="3178177"/>
            <a:ext cx="1066800" cy="182562"/>
          </a:xfrm>
          <a:prstGeom prst="rect">
            <a:avLst/>
          </a:prstGeom>
        </p:spPr>
        <p:txBody>
          <a:bodyPr/>
          <a:lstStyle/>
          <a:p>
            <a:fld id="{F0539453-9902-4D0E-B235-006DCC95A7F7}" type="datetime1">
              <a:rPr lang="en-US" smtClean="0"/>
              <a:t>7/18/2024</a:t>
            </a:fld>
            <a:endParaRPr lang="en-US"/>
          </a:p>
        </p:txBody>
      </p:sp>
      <p:sp>
        <p:nvSpPr>
          <p:cNvPr id="8" name="Footer Placeholder 7"/>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9" name="Slide Number Placeholder 8"/>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427EDB9-384E-AA65-E3AA-8C5BE1646D6A}"/>
              </a:ext>
            </a:extLst>
          </p:cNvPr>
          <p:cNvCxnSpPr/>
          <p:nvPr userDrawn="1"/>
        </p:nvCxnSpPr>
        <p:spPr>
          <a:xfrm>
            <a:off x="0" y="359764"/>
            <a:ext cx="9144000" cy="0"/>
          </a:xfrm>
          <a:prstGeom prst="line">
            <a:avLst/>
          </a:prstGeom>
          <a:ln w="19050">
            <a:solidFill>
              <a:srgbClr val="63B1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79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3178177"/>
            <a:ext cx="1066800" cy="182562"/>
          </a:xfrm>
          <a:prstGeom prst="rect">
            <a:avLst/>
          </a:prstGeom>
        </p:spPr>
        <p:txBody>
          <a:bodyPr/>
          <a:lstStyle/>
          <a:p>
            <a:fld id="{E59EA306-FE5B-4D5E-9051-518D2AB9EB89}" type="datetime1">
              <a:rPr lang="en-US" smtClean="0"/>
              <a:t>7/18/2024</a:t>
            </a:fld>
            <a:endParaRPr lang="en-US"/>
          </a:p>
        </p:txBody>
      </p:sp>
      <p:sp>
        <p:nvSpPr>
          <p:cNvPr id="3" name="Footer Placeholder 2"/>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4" name="Slide Number Placeholder 3"/>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3" y="136527"/>
            <a:ext cx="1504157" cy="581025"/>
          </a:xfrm>
          <a:prstGeom prst="rect">
            <a:avLst/>
          </a:prstGeo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8" y="136527"/>
            <a:ext cx="2555875" cy="2926556"/>
          </a:xfrm>
          <a:prstGeom prst="rect">
            <a:avLst/>
          </a:prstGeo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3" y="717550"/>
            <a:ext cx="1504157" cy="2345531"/>
          </a:xfrm>
          <a:prstGeom prst="rect">
            <a:avLst/>
          </a:prstGeom>
        </p:spPr>
        <p:txBody>
          <a:bodyPr/>
          <a:lstStyle>
            <a:lvl1pPr marL="0" indent="0">
              <a:buNone/>
              <a:defRPr sz="700"/>
            </a:lvl1pPr>
            <a:lvl2pPr marL="228598" indent="0">
              <a:buNone/>
              <a:defRPr sz="600"/>
            </a:lvl2pPr>
            <a:lvl3pPr marL="457195" indent="0">
              <a:buNone/>
              <a:defRPr sz="500"/>
            </a:lvl3pPr>
            <a:lvl4pPr marL="685793" indent="0">
              <a:buNone/>
              <a:defRPr sz="450"/>
            </a:lvl4pPr>
            <a:lvl5pPr marL="914391" indent="0">
              <a:buNone/>
              <a:defRPr sz="450"/>
            </a:lvl5pPr>
            <a:lvl6pPr marL="1142989" indent="0">
              <a:buNone/>
              <a:defRPr sz="450"/>
            </a:lvl6pPr>
            <a:lvl7pPr marL="1371586" indent="0">
              <a:buNone/>
              <a:defRPr sz="450"/>
            </a:lvl7pPr>
            <a:lvl8pPr marL="1600184" indent="0">
              <a:buNone/>
              <a:defRPr sz="450"/>
            </a:lvl8pPr>
            <a:lvl9pPr marL="1828782" indent="0">
              <a:buNone/>
              <a:defRPr sz="450"/>
            </a:lvl9pPr>
          </a:lstStyle>
          <a:p>
            <a:pPr lvl="0"/>
            <a:r>
              <a:rPr lang="en-US"/>
              <a:t>Click to edit Master text styles</a:t>
            </a:r>
          </a:p>
        </p:txBody>
      </p:sp>
      <p:sp>
        <p:nvSpPr>
          <p:cNvPr id="5" name="Date Placeholder 4"/>
          <p:cNvSpPr>
            <a:spLocks noGrp="1"/>
          </p:cNvSpPr>
          <p:nvPr>
            <p:ph type="dt" sz="half" idx="10"/>
          </p:nvPr>
        </p:nvSpPr>
        <p:spPr>
          <a:xfrm>
            <a:off x="228600" y="3178177"/>
            <a:ext cx="1066800" cy="182562"/>
          </a:xfrm>
          <a:prstGeom prst="rect">
            <a:avLst/>
          </a:prstGeom>
        </p:spPr>
        <p:txBody>
          <a:bodyPr/>
          <a:lstStyle/>
          <a:p>
            <a:fld id="{1827B747-ABC3-4938-9EA1-0DB6F7CDB146}" type="datetime1">
              <a:rPr lang="en-US" smtClean="0"/>
              <a:t>7/18/2024</a:t>
            </a:fld>
            <a:endParaRPr lang="en-US"/>
          </a:p>
        </p:txBody>
      </p:sp>
      <p:sp>
        <p:nvSpPr>
          <p:cNvPr id="6" name="Footer Placeholder 5"/>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7" name="Slide Number Placeholder 6"/>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1"/>
            <a:ext cx="2743200" cy="283369"/>
          </a:xfrm>
          <a:prstGeom prst="rect">
            <a:avLst/>
          </a:prstGeo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a:prstGeom prst="rect">
            <a:avLst/>
          </a:prstGeom>
        </p:spPr>
        <p:txBody>
          <a:bodyPr/>
          <a:lstStyle>
            <a:lvl1pPr marL="0" indent="0">
              <a:buNone/>
              <a:defRPr sz="1600"/>
            </a:lvl1pPr>
            <a:lvl2pPr marL="228598" indent="0">
              <a:buNone/>
              <a:defRPr sz="1400"/>
            </a:lvl2pPr>
            <a:lvl3pPr marL="457195" indent="0">
              <a:buNone/>
              <a:defRPr sz="1200"/>
            </a:lvl3pPr>
            <a:lvl4pPr marL="685793" indent="0">
              <a:buNone/>
              <a:defRPr sz="1000"/>
            </a:lvl4pPr>
            <a:lvl5pPr marL="914391" indent="0">
              <a:buNone/>
              <a:defRPr sz="1000"/>
            </a:lvl5pPr>
            <a:lvl6pPr marL="1142989" indent="0">
              <a:buNone/>
              <a:defRPr sz="1000"/>
            </a:lvl6pPr>
            <a:lvl7pPr marL="1371586" indent="0">
              <a:buNone/>
              <a:defRPr sz="1000"/>
            </a:lvl7pPr>
            <a:lvl8pPr marL="1600184" indent="0">
              <a:buNone/>
              <a:defRPr sz="1000"/>
            </a:lvl8pPr>
            <a:lvl9pPr marL="1828782" indent="0">
              <a:buNone/>
              <a:defRPr sz="1000"/>
            </a:lvl9pPr>
          </a:lstStyle>
          <a:p>
            <a:endParaRPr lang="en-US"/>
          </a:p>
        </p:txBody>
      </p:sp>
      <p:sp>
        <p:nvSpPr>
          <p:cNvPr id="4" name="Text Placeholder 3"/>
          <p:cNvSpPr>
            <a:spLocks noGrp="1"/>
          </p:cNvSpPr>
          <p:nvPr>
            <p:ph type="body" sz="half" idx="2"/>
          </p:nvPr>
        </p:nvSpPr>
        <p:spPr>
          <a:xfrm>
            <a:off x="896144" y="2683670"/>
            <a:ext cx="2743200" cy="402431"/>
          </a:xfrm>
          <a:prstGeom prst="rect">
            <a:avLst/>
          </a:prstGeom>
        </p:spPr>
        <p:txBody>
          <a:bodyPr/>
          <a:lstStyle>
            <a:lvl1pPr marL="0" indent="0">
              <a:buNone/>
              <a:defRPr sz="700"/>
            </a:lvl1pPr>
            <a:lvl2pPr marL="228598" indent="0">
              <a:buNone/>
              <a:defRPr sz="600"/>
            </a:lvl2pPr>
            <a:lvl3pPr marL="457195" indent="0">
              <a:buNone/>
              <a:defRPr sz="500"/>
            </a:lvl3pPr>
            <a:lvl4pPr marL="685793" indent="0">
              <a:buNone/>
              <a:defRPr sz="450"/>
            </a:lvl4pPr>
            <a:lvl5pPr marL="914391" indent="0">
              <a:buNone/>
              <a:defRPr sz="450"/>
            </a:lvl5pPr>
            <a:lvl6pPr marL="1142989" indent="0">
              <a:buNone/>
              <a:defRPr sz="450"/>
            </a:lvl6pPr>
            <a:lvl7pPr marL="1371586" indent="0">
              <a:buNone/>
              <a:defRPr sz="450"/>
            </a:lvl7pPr>
            <a:lvl8pPr marL="1600184" indent="0">
              <a:buNone/>
              <a:defRPr sz="450"/>
            </a:lvl8pPr>
            <a:lvl9pPr marL="1828782" indent="0">
              <a:buNone/>
              <a:defRPr sz="450"/>
            </a:lvl9pPr>
          </a:lstStyle>
          <a:p>
            <a:pPr lvl="0"/>
            <a:r>
              <a:rPr lang="en-US"/>
              <a:t>Click to edit Master text styles</a:t>
            </a:r>
          </a:p>
        </p:txBody>
      </p:sp>
      <p:sp>
        <p:nvSpPr>
          <p:cNvPr id="5" name="Date Placeholder 4"/>
          <p:cNvSpPr>
            <a:spLocks noGrp="1"/>
          </p:cNvSpPr>
          <p:nvPr>
            <p:ph type="dt" sz="half" idx="10"/>
          </p:nvPr>
        </p:nvSpPr>
        <p:spPr>
          <a:xfrm>
            <a:off x="228600" y="3178177"/>
            <a:ext cx="1066800" cy="182562"/>
          </a:xfrm>
          <a:prstGeom prst="rect">
            <a:avLst/>
          </a:prstGeom>
        </p:spPr>
        <p:txBody>
          <a:bodyPr/>
          <a:lstStyle/>
          <a:p>
            <a:fld id="{FC77BAD0-98D8-4489-B2B7-B7D3C4851F86}" type="datetime1">
              <a:rPr lang="en-US" smtClean="0"/>
              <a:t>7/18/2024</a:t>
            </a:fld>
            <a:endParaRPr lang="en-US"/>
          </a:p>
        </p:txBody>
      </p:sp>
      <p:sp>
        <p:nvSpPr>
          <p:cNvPr id="6" name="Footer Placeholder 5"/>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7" name="Slide Number Placeholder 6"/>
          <p:cNvSpPr>
            <a:spLocks noGrp="1"/>
          </p:cNvSpPr>
          <p:nvPr>
            <p:ph type="sldNum" sz="quarter" idx="12"/>
          </p:nvPr>
        </p:nvSpPr>
        <p:spPr>
          <a:xfrm>
            <a:off x="3276600" y="3178177"/>
            <a:ext cx="1066800" cy="182562"/>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4759637"/>
            <a:ext cx="9144000" cy="396969"/>
          </a:xfrm>
          <a:prstGeom prst="rect">
            <a:avLst/>
          </a:prstGeom>
          <a:solidFill>
            <a:srgbClr val="63B1E5"/>
          </a:solidFill>
          <a:ln>
            <a:noFill/>
          </a:ln>
        </p:spPr>
        <p:txBody>
          <a:bodyPr vert="horz" lIns="91440" tIns="45720" rIns="91440" bIns="45720" rtlCol="0" anchor="ctr"/>
          <a:lstStyle>
            <a:lvl1pPr algn="ctr">
              <a:defRPr sz="1000">
                <a:solidFill>
                  <a:schemeClr val="bg1"/>
                </a:solidFill>
              </a:defRPr>
            </a:lvl1pPr>
          </a:lstStyle>
          <a:p>
            <a:r>
              <a:rPr lang="en-US" dirty="0"/>
              <a:t>American Water Resources Association  |  Universities Council on Water Resources  |  National Institutes for Water Resources</a:t>
            </a:r>
          </a:p>
        </p:txBody>
      </p:sp>
      <p:cxnSp>
        <p:nvCxnSpPr>
          <p:cNvPr id="8" name="Straight Connector 7">
            <a:extLst>
              <a:ext uri="{FF2B5EF4-FFF2-40B4-BE49-F238E27FC236}">
                <a16:creationId xmlns:a16="http://schemas.microsoft.com/office/drawing/2014/main" id="{F075E27E-CF50-E66A-E8A9-E3AD3247BAEA}"/>
              </a:ext>
            </a:extLst>
          </p:cNvPr>
          <p:cNvCxnSpPr>
            <a:cxnSpLocks/>
          </p:cNvCxnSpPr>
          <p:nvPr userDrawn="1"/>
        </p:nvCxnSpPr>
        <p:spPr>
          <a:xfrm>
            <a:off x="0" y="179882"/>
            <a:ext cx="9144000" cy="0"/>
          </a:xfrm>
          <a:prstGeom prst="line">
            <a:avLst/>
          </a:prstGeom>
          <a:ln w="28575">
            <a:solidFill>
              <a:srgbClr val="D1D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defTabSz="457195" rtl="0" eaLnBrk="1" latinLnBrk="0" hangingPunct="1">
        <a:spcBef>
          <a:spcPct val="0"/>
        </a:spcBef>
        <a:buNone/>
        <a:defRPr sz="2200" kern="1200">
          <a:solidFill>
            <a:schemeClr val="tx1"/>
          </a:solidFill>
          <a:latin typeface="+mj-lt"/>
          <a:ea typeface="+mj-ea"/>
          <a:cs typeface="+mj-cs"/>
        </a:defRPr>
      </a:lvl1pPr>
    </p:titleStyle>
    <p:bodyStyle>
      <a:lvl1pPr marL="171448" indent="-171448" algn="l" defTabSz="45719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2" indent="-142874" algn="l" defTabSz="457195"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494" indent="-114299" algn="l" defTabSz="457195"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092"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690"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287"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885"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483"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081"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95" rtl="0" eaLnBrk="1" latinLnBrk="0" hangingPunct="1">
        <a:defRPr sz="900" kern="1200">
          <a:solidFill>
            <a:schemeClr val="tx1"/>
          </a:solidFill>
          <a:latin typeface="+mn-lt"/>
          <a:ea typeface="+mn-ea"/>
          <a:cs typeface="+mn-cs"/>
        </a:defRPr>
      </a:lvl1pPr>
      <a:lvl2pPr marL="228598" algn="l" defTabSz="457195" rtl="0" eaLnBrk="1" latinLnBrk="0" hangingPunct="1">
        <a:defRPr sz="900" kern="1200">
          <a:solidFill>
            <a:schemeClr val="tx1"/>
          </a:solidFill>
          <a:latin typeface="+mn-lt"/>
          <a:ea typeface="+mn-ea"/>
          <a:cs typeface="+mn-cs"/>
        </a:defRPr>
      </a:lvl2pPr>
      <a:lvl3pPr marL="457195" algn="l" defTabSz="457195" rtl="0" eaLnBrk="1" latinLnBrk="0" hangingPunct="1">
        <a:defRPr sz="900" kern="1200">
          <a:solidFill>
            <a:schemeClr val="tx1"/>
          </a:solidFill>
          <a:latin typeface="+mn-lt"/>
          <a:ea typeface="+mn-ea"/>
          <a:cs typeface="+mn-cs"/>
        </a:defRPr>
      </a:lvl3pPr>
      <a:lvl4pPr marL="685793" algn="l" defTabSz="457195" rtl="0" eaLnBrk="1" latinLnBrk="0" hangingPunct="1">
        <a:defRPr sz="900" kern="1200">
          <a:solidFill>
            <a:schemeClr val="tx1"/>
          </a:solidFill>
          <a:latin typeface="+mn-lt"/>
          <a:ea typeface="+mn-ea"/>
          <a:cs typeface="+mn-cs"/>
        </a:defRPr>
      </a:lvl4pPr>
      <a:lvl5pPr marL="914391" algn="l" defTabSz="457195" rtl="0" eaLnBrk="1" latinLnBrk="0" hangingPunct="1">
        <a:defRPr sz="900" kern="1200">
          <a:solidFill>
            <a:schemeClr val="tx1"/>
          </a:solidFill>
          <a:latin typeface="+mn-lt"/>
          <a:ea typeface="+mn-ea"/>
          <a:cs typeface="+mn-cs"/>
        </a:defRPr>
      </a:lvl5pPr>
      <a:lvl6pPr marL="1142989" algn="l" defTabSz="457195" rtl="0" eaLnBrk="1" latinLnBrk="0" hangingPunct="1">
        <a:defRPr sz="900" kern="1200">
          <a:solidFill>
            <a:schemeClr val="tx1"/>
          </a:solidFill>
          <a:latin typeface="+mn-lt"/>
          <a:ea typeface="+mn-ea"/>
          <a:cs typeface="+mn-cs"/>
        </a:defRPr>
      </a:lvl6pPr>
      <a:lvl7pPr marL="1371586" algn="l" defTabSz="457195" rtl="0" eaLnBrk="1" latinLnBrk="0" hangingPunct="1">
        <a:defRPr sz="900" kern="1200">
          <a:solidFill>
            <a:schemeClr val="tx1"/>
          </a:solidFill>
          <a:latin typeface="+mn-lt"/>
          <a:ea typeface="+mn-ea"/>
          <a:cs typeface="+mn-cs"/>
        </a:defRPr>
      </a:lvl7pPr>
      <a:lvl8pPr marL="1600184" algn="l" defTabSz="457195" rtl="0" eaLnBrk="1" latinLnBrk="0" hangingPunct="1">
        <a:defRPr sz="900" kern="1200">
          <a:solidFill>
            <a:schemeClr val="tx1"/>
          </a:solidFill>
          <a:latin typeface="+mn-lt"/>
          <a:ea typeface="+mn-ea"/>
          <a:cs typeface="+mn-cs"/>
        </a:defRPr>
      </a:lvl8pPr>
      <a:lvl9pPr marL="1828782" algn="l" defTabSz="457195"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4" y="-28575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ooter Placeholder 6">
            <a:extLst>
              <a:ext uri="{FF2B5EF4-FFF2-40B4-BE49-F238E27FC236}">
                <a16:creationId xmlns:a16="http://schemas.microsoft.com/office/drawing/2014/main" id="{2EAFD1E5-D6EF-7E55-3A01-5089BBEBD21C}"/>
              </a:ext>
            </a:extLst>
          </p:cNvPr>
          <p:cNvSpPr>
            <a:spLocks noGrp="1"/>
          </p:cNvSpPr>
          <p:nvPr>
            <p:ph type="ftr" sz="quarter" idx="11"/>
          </p:nvPr>
        </p:nvSpPr>
        <p:spPr/>
        <p:txBody>
          <a:bodyPr/>
          <a:lstStyle/>
          <a:p>
            <a:r>
              <a:rPr lang="en-US"/>
              <a:t>American Water Resources Association  |  Universities Council on Water Resources  |  National Institutes for Water Resources</a:t>
            </a:r>
          </a:p>
        </p:txBody>
      </p:sp>
      <p:pic>
        <p:nvPicPr>
          <p:cNvPr id="5" name="Picture 4" descr="A poster for a conference&#10;&#10;Description automatically generated">
            <a:extLst>
              <a:ext uri="{FF2B5EF4-FFF2-40B4-BE49-F238E27FC236}">
                <a16:creationId xmlns:a16="http://schemas.microsoft.com/office/drawing/2014/main" id="{C1699BE2-2B9C-F807-612B-B7A3D525191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3084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4" y="-28575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4AE0F45-90E7-E27D-275B-234D8E1824AC}"/>
              </a:ext>
            </a:extLst>
          </p:cNvPr>
          <p:cNvSpPr txBox="1">
            <a:spLocks/>
          </p:cNvSpPr>
          <p:nvPr/>
        </p:nvSpPr>
        <p:spPr>
          <a:xfrm>
            <a:off x="349624" y="366579"/>
            <a:ext cx="8229600" cy="629658"/>
          </a:xfrm>
          <a:prstGeom prst="rect">
            <a:avLst/>
          </a:prstGeom>
        </p:spPr>
        <p:txBody>
          <a:bodyPr/>
          <a:lstStyle>
            <a:lvl1pPr algn="ctr" defTabSz="457195" rtl="0" eaLnBrk="1" latinLnBrk="0" hangingPunct="1">
              <a:spcBef>
                <a:spcPct val="0"/>
              </a:spcBef>
              <a:buNone/>
              <a:defRPr sz="2200" kern="1200">
                <a:solidFill>
                  <a:schemeClr val="tx1"/>
                </a:solidFill>
                <a:latin typeface="+mj-lt"/>
                <a:ea typeface="+mj-ea"/>
                <a:cs typeface="+mj-cs"/>
              </a:defRPr>
            </a:lvl1pPr>
          </a:lstStyle>
          <a:p>
            <a:pPr algn="l"/>
            <a:r>
              <a:rPr lang="en-US" sz="2400" dirty="0">
                <a:solidFill>
                  <a:srgbClr val="165788"/>
                </a:solidFill>
                <a:ea typeface="Open Sans" panose="020B0606030504020204" pitchFamily="34" charset="0"/>
                <a:cs typeface="Open Sans" panose="020B0606030504020204" pitchFamily="34" charset="0"/>
              </a:rPr>
              <a:t>2024 AWRA, UCOWR, &amp; NIWR Water Resources Conference</a:t>
            </a:r>
          </a:p>
        </p:txBody>
      </p:sp>
      <p:sp>
        <p:nvSpPr>
          <p:cNvPr id="3" name="Content Placeholder 2">
            <a:extLst>
              <a:ext uri="{FF2B5EF4-FFF2-40B4-BE49-F238E27FC236}">
                <a16:creationId xmlns:a16="http://schemas.microsoft.com/office/drawing/2014/main" id="{51944FEA-CC26-1C6F-0995-8B286A124D06}"/>
              </a:ext>
            </a:extLst>
          </p:cNvPr>
          <p:cNvSpPr txBox="1">
            <a:spLocks/>
          </p:cNvSpPr>
          <p:nvPr/>
        </p:nvSpPr>
        <p:spPr>
          <a:xfrm>
            <a:off x="349624" y="1317047"/>
            <a:ext cx="8444752" cy="1388410"/>
          </a:xfrm>
          <a:prstGeom prst="rect">
            <a:avLst/>
          </a:prstGeom>
        </p:spPr>
        <p:txBody>
          <a:bodyPr>
            <a:normAutofit/>
          </a:bodyPr>
          <a:lstStyle>
            <a:lvl1pPr marL="171448" indent="-171448" algn="l" defTabSz="45719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2" indent="-142874" algn="l" defTabSz="457195"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494" indent="-114299" algn="l" defTabSz="457195"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092"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690"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287"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885"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483"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081"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Font typeface="Arial" pitchFamily="34" charset="0"/>
              <a:buNone/>
            </a:pPr>
            <a:r>
              <a:rPr lang="en-US" sz="2400" dirty="0">
                <a:ea typeface="Open Sans" panose="020B0606030504020204" pitchFamily="34" charset="0"/>
                <a:cs typeface="Open Sans" panose="020B0606030504020204" pitchFamily="34" charset="0"/>
              </a:rPr>
              <a:t>[INSERT SESSION TITLE]</a:t>
            </a:r>
          </a:p>
          <a:p>
            <a:pPr marL="0" indent="0">
              <a:buFont typeface="Arial" pitchFamily="34" charset="0"/>
              <a:buNone/>
            </a:pPr>
            <a:r>
              <a:rPr lang="en-US" sz="2400" dirty="0">
                <a:ea typeface="Open Sans" panose="020B0606030504020204" pitchFamily="34" charset="0"/>
                <a:cs typeface="Open Sans" panose="020B0606030504020204" pitchFamily="34" charset="0"/>
              </a:rPr>
              <a:t>[INSERT SESSION NUMBER]</a:t>
            </a:r>
          </a:p>
        </p:txBody>
      </p:sp>
      <p:sp>
        <p:nvSpPr>
          <p:cNvPr id="4" name="Content Placeholder 2">
            <a:extLst>
              <a:ext uri="{FF2B5EF4-FFF2-40B4-BE49-F238E27FC236}">
                <a16:creationId xmlns:a16="http://schemas.microsoft.com/office/drawing/2014/main" id="{ECB52212-7130-F3BA-09E5-308CC0BED1D0}"/>
              </a:ext>
            </a:extLst>
          </p:cNvPr>
          <p:cNvSpPr txBox="1">
            <a:spLocks/>
          </p:cNvSpPr>
          <p:nvPr/>
        </p:nvSpPr>
        <p:spPr>
          <a:xfrm>
            <a:off x="349624" y="2733981"/>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ea typeface="Open Sans" panose="020B0606030504020204" pitchFamily="34" charset="0"/>
                <a:cs typeface="Open Sans" panose="020B0606030504020204" pitchFamily="34" charset="0"/>
              </a:rPr>
              <a:t>PRESENTERS: [Insert presenter information] </a:t>
            </a:r>
          </a:p>
        </p:txBody>
      </p:sp>
      <p:sp>
        <p:nvSpPr>
          <p:cNvPr id="9" name="Footer Placeholder 8">
            <a:extLst>
              <a:ext uri="{FF2B5EF4-FFF2-40B4-BE49-F238E27FC236}">
                <a16:creationId xmlns:a16="http://schemas.microsoft.com/office/drawing/2014/main" id="{487F7C41-27C1-3A67-6322-4815641D4BBE}"/>
              </a:ext>
            </a:extLst>
          </p:cNvPr>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12" name="TextBox 11">
            <a:extLst>
              <a:ext uri="{FF2B5EF4-FFF2-40B4-BE49-F238E27FC236}">
                <a16:creationId xmlns:a16="http://schemas.microsoft.com/office/drawing/2014/main" id="{B2DF77E6-1195-53ED-12CB-FAD2A32F5A0C}"/>
              </a:ext>
            </a:extLst>
          </p:cNvPr>
          <p:cNvSpPr txBox="1"/>
          <p:nvPr/>
        </p:nvSpPr>
        <p:spPr>
          <a:xfrm>
            <a:off x="385482" y="4330194"/>
            <a:ext cx="8229600" cy="400110"/>
          </a:xfrm>
          <a:prstGeom prst="rect">
            <a:avLst/>
          </a:prstGeom>
          <a:noFill/>
        </p:spPr>
        <p:txBody>
          <a:bodyPr wrap="square" rtlCol="0">
            <a:spAutoFit/>
          </a:bodyPr>
          <a:lstStyle/>
          <a:p>
            <a:pPr algn="ctr"/>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40152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0F45-90E7-E27D-275B-234D8E1824AC}"/>
              </a:ext>
            </a:extLst>
          </p:cNvPr>
          <p:cNvSpPr txBox="1">
            <a:spLocks/>
          </p:cNvSpPr>
          <p:nvPr/>
        </p:nvSpPr>
        <p:spPr>
          <a:xfrm>
            <a:off x="349624" y="366579"/>
            <a:ext cx="8229600" cy="629658"/>
          </a:xfrm>
          <a:prstGeom prst="rect">
            <a:avLst/>
          </a:prstGeom>
        </p:spPr>
        <p:txBody>
          <a:bodyPr/>
          <a:lstStyle>
            <a:lvl1pPr algn="ctr" defTabSz="457195" rtl="0" eaLnBrk="1" latinLnBrk="0" hangingPunct="1">
              <a:spcBef>
                <a:spcPct val="0"/>
              </a:spcBef>
              <a:buNone/>
              <a:defRPr sz="2200" kern="1200">
                <a:solidFill>
                  <a:schemeClr val="tx1"/>
                </a:solidFill>
                <a:latin typeface="+mj-lt"/>
                <a:ea typeface="+mj-ea"/>
                <a:cs typeface="+mj-cs"/>
              </a:defRPr>
            </a:lvl1pPr>
          </a:lstStyle>
          <a:p>
            <a:pPr algn="l"/>
            <a:r>
              <a:rPr lang="en-US" sz="2400" dirty="0">
                <a:solidFill>
                  <a:srgbClr val="165788"/>
                </a:solidFill>
                <a:ea typeface="Open Sans" panose="020B0606030504020204" pitchFamily="34" charset="0"/>
                <a:cs typeface="Open Sans" panose="020B0606030504020204" pitchFamily="34" charset="0"/>
              </a:rPr>
              <a:t>THANK YOU FOR PARTICIPATING!</a:t>
            </a:r>
          </a:p>
        </p:txBody>
      </p:sp>
      <p:sp>
        <p:nvSpPr>
          <p:cNvPr id="3" name="Content Placeholder 2">
            <a:extLst>
              <a:ext uri="{FF2B5EF4-FFF2-40B4-BE49-F238E27FC236}">
                <a16:creationId xmlns:a16="http://schemas.microsoft.com/office/drawing/2014/main" id="{51944FEA-CC26-1C6F-0995-8B286A124D06}"/>
              </a:ext>
            </a:extLst>
          </p:cNvPr>
          <p:cNvSpPr txBox="1">
            <a:spLocks/>
          </p:cNvSpPr>
          <p:nvPr/>
        </p:nvSpPr>
        <p:spPr>
          <a:xfrm>
            <a:off x="349624" y="1317047"/>
            <a:ext cx="8444752" cy="1388410"/>
          </a:xfrm>
          <a:prstGeom prst="rect">
            <a:avLst/>
          </a:prstGeom>
        </p:spPr>
        <p:txBody>
          <a:bodyPr>
            <a:normAutofit/>
          </a:bodyPr>
          <a:lstStyle>
            <a:lvl1pPr marL="171448" indent="-171448" algn="l" defTabSz="45719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2" indent="-142874" algn="l" defTabSz="457195"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494" indent="-114299" algn="l" defTabSz="457195"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092"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690"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287"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885"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483"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081" indent="-114299" algn="l" defTabSz="457195"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Font typeface="Arial" pitchFamily="34" charset="0"/>
              <a:buNone/>
            </a:pPr>
            <a:r>
              <a:rPr lang="en-US" sz="24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ea typeface="Open Sans" panose="020B0606030504020204" pitchFamily="34" charset="0"/>
                <a:cs typeface="Open Sans" panose="020B0606030504020204" pitchFamily="34" charset="0"/>
              </a:rPr>
              <a:t>Presenter: [Insert presenter name, email, phone number] </a:t>
            </a:r>
          </a:p>
          <a:p>
            <a:pPr marL="0" indent="0">
              <a:buFont typeface="Arial" pitchFamily="34" charset="0"/>
              <a:buNone/>
            </a:pPr>
            <a:endParaRPr lang="en-US" sz="2400" dirty="0">
              <a:solidFill>
                <a:srgbClr val="165788"/>
              </a:solidFill>
              <a:ea typeface="Open Sans" panose="020B0606030504020204" pitchFamily="34" charset="0"/>
              <a:cs typeface="Open Sans" panose="020B0606030504020204" pitchFamily="34" charset="0"/>
            </a:endParaRPr>
          </a:p>
        </p:txBody>
      </p:sp>
      <p:sp>
        <p:nvSpPr>
          <p:cNvPr id="9" name="Footer Placeholder 8">
            <a:extLst>
              <a:ext uri="{FF2B5EF4-FFF2-40B4-BE49-F238E27FC236}">
                <a16:creationId xmlns:a16="http://schemas.microsoft.com/office/drawing/2014/main" id="{487F7C41-27C1-3A67-6322-4815641D4BBE}"/>
              </a:ext>
            </a:extLst>
          </p:cNvPr>
          <p:cNvSpPr>
            <a:spLocks noGrp="1"/>
          </p:cNvSpPr>
          <p:nvPr>
            <p:ph type="ftr" sz="quarter" idx="11"/>
          </p:nvPr>
        </p:nvSpPr>
        <p:spPr/>
        <p:txBody>
          <a:bodyPr/>
          <a:lstStyle/>
          <a:p>
            <a:r>
              <a:rPr lang="en-US"/>
              <a:t>American Water Resources Association  |  Universities Council on Water Resources  |  National Institutes for Water Resources</a:t>
            </a:r>
          </a:p>
        </p:txBody>
      </p:sp>
      <p:sp>
        <p:nvSpPr>
          <p:cNvPr id="5" name="TextBox 4">
            <a:extLst>
              <a:ext uri="{FF2B5EF4-FFF2-40B4-BE49-F238E27FC236}">
                <a16:creationId xmlns:a16="http://schemas.microsoft.com/office/drawing/2014/main" id="{F1E0CCC7-3749-435A-1E97-6BCF2B91DC4E}"/>
              </a:ext>
            </a:extLst>
          </p:cNvPr>
          <p:cNvSpPr txBox="1"/>
          <p:nvPr/>
        </p:nvSpPr>
        <p:spPr>
          <a:xfrm>
            <a:off x="385482" y="4359527"/>
            <a:ext cx="8229600" cy="400110"/>
          </a:xfrm>
          <a:prstGeom prst="rect">
            <a:avLst/>
          </a:prstGeom>
          <a:noFill/>
        </p:spPr>
        <p:txBody>
          <a:bodyPr wrap="square" rtlCol="0">
            <a:spAutoFit/>
          </a:bodyPr>
          <a:lstStyle/>
          <a:p>
            <a:pPr algn="ctr"/>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11090855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8" ma:contentTypeDescription="Create a new document." ma:contentTypeScope="" ma:versionID="255ac30637c4889ea8d98b0efda24801">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8671f62e110744777cba4065c5d4dfa3"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BFF67-E4AA-4E23-8B91-D2981DEA9FDD}">
  <ds:schemaRefs>
    <ds:schemaRef ds:uri="http://schemas.microsoft.com/sharepoint/v3/contenttype/forms"/>
  </ds:schemaRefs>
</ds:datastoreItem>
</file>

<file path=customXml/itemProps2.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3.xml><?xml version="1.0" encoding="utf-8"?>
<ds:datastoreItem xmlns:ds="http://schemas.openxmlformats.org/officeDocument/2006/customXml" ds:itemID="{D11B0988-C783-4078-BCD1-B7760F3CE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266</TotalTime>
  <Words>205</Words>
  <Application>Microsoft Office PowerPoint</Application>
  <PresentationFormat>On-screen Show (16:9)</PresentationFormat>
  <Paragraphs>12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Open Sans</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Megan Balkovic</cp:lastModifiedBy>
  <cp:revision>7</cp:revision>
  <dcterms:created xsi:type="dcterms:W3CDTF">2021-01-28T18:00:20Z</dcterms:created>
  <dcterms:modified xsi:type="dcterms:W3CDTF">2024-07-18T19:17:24Z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